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6.xml" ContentType="application/vnd.openxmlformats-officedocument.them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7.xml" ContentType="application/vnd.openxmlformats-officedocument.them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8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9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10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1.xml" ContentType="application/vnd.openxmlformats-officedocument.theme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12.xml" ContentType="application/vnd.openxmlformats-officedocument.them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13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14.xml" ContentType="application/vnd.openxmlformats-officedocument.them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heme/theme15.xml" ContentType="application/vnd.openxmlformats-officedocument.theme+xml"/>
  <Override PartName="/ppt/theme/theme16.xml" ContentType="application/vnd.openxmlformats-officedocument.theme+xml"/>
  <Override PartName="/ppt/tags/tag8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90" r:id="rId4"/>
    <p:sldMasterId id="2147483900" r:id="rId5"/>
    <p:sldMasterId id="2147483905" r:id="rId6"/>
    <p:sldMasterId id="2147483916" r:id="rId7"/>
    <p:sldMasterId id="2147483928" r:id="rId8"/>
    <p:sldMasterId id="2147483938" r:id="rId9"/>
    <p:sldMasterId id="2147483948" r:id="rId10"/>
    <p:sldMasterId id="2147483959" r:id="rId11"/>
    <p:sldMasterId id="2147483970" r:id="rId12"/>
    <p:sldMasterId id="2147483991" r:id="rId13"/>
    <p:sldMasterId id="2147484001" r:id="rId14"/>
    <p:sldMasterId id="2147484009" r:id="rId15"/>
    <p:sldMasterId id="2147484021" r:id="rId16"/>
    <p:sldMasterId id="2147484034" r:id="rId17"/>
  </p:sldMasterIdLst>
  <p:notesMasterIdLst>
    <p:notesMasterId r:id="rId26"/>
  </p:notesMasterIdLst>
  <p:handoutMasterIdLst>
    <p:handoutMasterId r:id="rId27"/>
  </p:handoutMasterIdLst>
  <p:sldIdLst>
    <p:sldId id="618" r:id="rId18"/>
    <p:sldId id="616" r:id="rId19"/>
    <p:sldId id="621" r:id="rId20"/>
    <p:sldId id="622" r:id="rId21"/>
    <p:sldId id="623" r:id="rId22"/>
    <p:sldId id="617" r:id="rId23"/>
    <p:sldId id="624" r:id="rId24"/>
    <p:sldId id="620" r:id="rId25"/>
  </p:sldIdLst>
  <p:sldSz cx="9906000" cy="6858000" type="A4"/>
  <p:notesSz cx="6807200" cy="9939338"/>
  <p:custDataLst>
    <p:tags r:id="rId2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6">
          <p15:clr>
            <a:srgbClr val="A4A3A4"/>
          </p15:clr>
        </p15:guide>
        <p15:guide id="2" orient="horz" pos="958" userDrawn="1">
          <p15:clr>
            <a:srgbClr val="A4A3A4"/>
          </p15:clr>
        </p15:guide>
        <p15:guide id="3" orient="horz" pos="482" userDrawn="1">
          <p15:clr>
            <a:srgbClr val="A4A3A4"/>
          </p15:clr>
        </p15:guide>
        <p15:guide id="4" orient="horz" pos="3997" userDrawn="1">
          <p15:clr>
            <a:srgbClr val="A4A3A4"/>
          </p15:clr>
        </p15:guide>
        <p15:guide id="5" orient="horz" pos="618" userDrawn="1">
          <p15:clr>
            <a:srgbClr val="A4A3A4"/>
          </p15:clr>
        </p15:guide>
        <p15:guide id="6" orient="horz" pos="4110" userDrawn="1">
          <p15:clr>
            <a:srgbClr val="A4A3A4"/>
          </p15:clr>
        </p15:guide>
        <p15:guide id="7" orient="horz" pos="4269">
          <p15:clr>
            <a:srgbClr val="A4A3A4"/>
          </p15:clr>
        </p15:guide>
        <p15:guide id="8" pos="2961" userDrawn="1">
          <p15:clr>
            <a:srgbClr val="A4A3A4"/>
          </p15:clr>
        </p15:guide>
        <p15:guide id="9" pos="262" userDrawn="1">
          <p15:clr>
            <a:srgbClr val="A4A3A4"/>
          </p15:clr>
        </p15:guide>
        <p15:guide id="10" pos="6000" userDrawn="1">
          <p15:clr>
            <a:srgbClr val="A4A3A4"/>
          </p15:clr>
        </p15:guide>
        <p15:guide id="11" pos="3188" userDrawn="1">
          <p15:clr>
            <a:srgbClr val="A4A3A4"/>
          </p15:clr>
        </p15:guide>
        <p15:guide id="12" pos="3256" userDrawn="1">
          <p15:clr>
            <a:srgbClr val="A4A3A4"/>
          </p15:clr>
        </p15:guide>
        <p15:guide id="13" orient="horz" pos="3294" userDrawn="1">
          <p15:clr>
            <a:srgbClr val="A4A3A4"/>
          </p15:clr>
        </p15:guide>
        <p15:guide id="14" orient="horz" pos="2976" userDrawn="1">
          <p15:clr>
            <a:srgbClr val="A4A3A4"/>
          </p15:clr>
        </p15:guide>
        <p15:guide id="15" orient="horz" pos="1752" userDrawn="1">
          <p15:clr>
            <a:srgbClr val="A4A3A4"/>
          </p15:clr>
        </p15:guide>
        <p15:guide id="16" orient="horz" pos="1412" userDrawn="1">
          <p15:clr>
            <a:srgbClr val="A4A3A4"/>
          </p15:clr>
        </p15:guide>
        <p15:guide id="17" orient="horz" pos="2954" userDrawn="1">
          <p15:clr>
            <a:srgbClr val="A4A3A4"/>
          </p15:clr>
        </p15:guide>
        <p15:guide id="18" pos="32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F0FA"/>
    <a:srgbClr val="EBFFBF"/>
    <a:srgbClr val="FF33CC"/>
    <a:srgbClr val="F6C8F6"/>
    <a:srgbClr val="EAB23D"/>
    <a:srgbClr val="F1B21A"/>
    <a:srgbClr val="DF971F"/>
    <a:srgbClr val="CB7D18"/>
    <a:srgbClr val="409AD8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31" autoAdjust="0"/>
    <p:restoredTop sz="96327" autoAdjust="0"/>
  </p:normalViewPr>
  <p:slideViewPr>
    <p:cSldViewPr snapToGrid="0" showGuides="1">
      <p:cViewPr varScale="1">
        <p:scale>
          <a:sx n="82" d="100"/>
          <a:sy n="82" d="100"/>
        </p:scale>
        <p:origin x="1171" y="72"/>
      </p:cViewPr>
      <p:guideLst>
        <p:guide orient="horz" pos="96"/>
        <p:guide orient="horz" pos="958"/>
        <p:guide orient="horz" pos="482"/>
        <p:guide orient="horz" pos="3997"/>
        <p:guide orient="horz" pos="618"/>
        <p:guide orient="horz" pos="4110"/>
        <p:guide orient="horz" pos="4269"/>
        <p:guide pos="2961"/>
        <p:guide pos="262"/>
        <p:guide pos="6000"/>
        <p:guide pos="3188"/>
        <p:guide pos="3256"/>
        <p:guide orient="horz" pos="3294"/>
        <p:guide orient="horz" pos="2976"/>
        <p:guide orient="horz" pos="1752"/>
        <p:guide orient="horz" pos="1412"/>
        <p:guide orient="horz" pos="2954"/>
        <p:guide pos="32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8" d="100"/>
        <a:sy n="108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3197" y="38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1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Master" Target="slideMasters/slideMaster14.xml"/><Relationship Id="rId25" Type="http://schemas.openxmlformats.org/officeDocument/2006/relationships/slide" Target="slides/slide8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slide" Target="slides/slide3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7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slide" Target="slides/slide6.xml"/><Relationship Id="rId28" Type="http://schemas.openxmlformats.org/officeDocument/2006/relationships/tags" Target="tags/tag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2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5.xml"/><Relationship Id="rId27" Type="http://schemas.openxmlformats.org/officeDocument/2006/relationships/handoutMaster" Target="handoutMasters/handout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1"/>
            <a:ext cx="295072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747" tIns="31374" rIns="62747" bIns="31374" numCol="1" anchor="t" anchorCtr="0" compatLnSpc="1">
            <a:prstTxWarp prst="textNoShape">
              <a:avLst/>
            </a:prstTxWarp>
          </a:bodyPr>
          <a:lstStyle>
            <a:lvl1pPr defTabSz="628039">
              <a:defRPr sz="8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6474" y="1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747" tIns="31374" rIns="62747" bIns="31374" numCol="1" anchor="t" anchorCtr="0" compatLnSpc="1">
            <a:prstTxWarp prst="textNoShape">
              <a:avLst/>
            </a:prstTxWarp>
          </a:bodyPr>
          <a:lstStyle>
            <a:lvl1pPr algn="r" defTabSz="628039">
              <a:defRPr sz="800"/>
            </a:lvl1pPr>
          </a:lstStyle>
          <a:p>
            <a:fld id="{39D7E852-17AA-4CB6-8273-0685DB7F9B51}" type="datetimeFigureOut">
              <a:rPr lang="en-US"/>
              <a:pPr/>
              <a:t>6/28/2024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9440800"/>
            <a:ext cx="295072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747" tIns="31374" rIns="62747" bIns="31374" numCol="1" anchor="b" anchorCtr="0" compatLnSpc="1">
            <a:prstTxWarp prst="textNoShape">
              <a:avLst/>
            </a:prstTxWarp>
          </a:bodyPr>
          <a:lstStyle>
            <a:lvl1pPr defTabSz="628039">
              <a:defRPr sz="8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6474" y="9440800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747" tIns="31374" rIns="62747" bIns="31374" numCol="1" anchor="b" anchorCtr="0" compatLnSpc="1">
            <a:prstTxWarp prst="textNoShape">
              <a:avLst/>
            </a:prstTxWarp>
          </a:bodyPr>
          <a:lstStyle>
            <a:lvl1pPr algn="r" defTabSz="628039">
              <a:defRPr sz="800"/>
            </a:lvl1pPr>
          </a:lstStyle>
          <a:p>
            <a:fld id="{61B1335B-9C73-459E-8F94-9ADB241FD5FC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198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1"/>
            <a:ext cx="295072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t" anchorCtr="0" compatLnSpc="1">
            <a:prstTxWarp prst="textNoShape">
              <a:avLst/>
            </a:prstTxWarp>
          </a:bodyPr>
          <a:lstStyle>
            <a:lvl1pPr defTabSz="628039">
              <a:defRPr sz="1200">
                <a:latin typeface="Calibri" pitchFamily="34" charset="0"/>
              </a:defRPr>
            </a:lvl1pPr>
          </a:lstStyle>
          <a:p>
            <a:endParaRPr lang="en-GB" dirty="0">
              <a:latin typeface="Arial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56474" y="1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t" anchorCtr="0" compatLnSpc="1">
            <a:prstTxWarp prst="textNoShape">
              <a:avLst/>
            </a:prstTxWarp>
          </a:bodyPr>
          <a:lstStyle>
            <a:lvl1pPr algn="r" defTabSz="628039">
              <a:defRPr sz="1200">
                <a:latin typeface="Calibri" pitchFamily="34" charset="0"/>
              </a:defRPr>
            </a:lvl1pPr>
          </a:lstStyle>
          <a:p>
            <a:fld id="{B76C7504-6E39-4454-ABF9-7D8634367105}" type="datetimeFigureOut">
              <a:rPr lang="en-US">
                <a:latin typeface="Arial"/>
              </a:rPr>
              <a:pPr/>
              <a:t>6/28/2024</a:t>
            </a:fld>
            <a:endParaRPr lang="en-GB" dirty="0">
              <a:latin typeface="Arial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86388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7863" tIns="68933" rIns="137863" bIns="68933" rtlCol="0" anchor="ctr"/>
          <a:lstStyle/>
          <a:p>
            <a:pPr lvl="0"/>
            <a:endParaRPr lang="en-GB" noProof="0" dirty="0">
              <a:latin typeface="Arial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0094" y="4721187"/>
            <a:ext cx="5447014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2" y="9440800"/>
            <a:ext cx="295072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b" anchorCtr="0" compatLnSpc="1">
            <a:prstTxWarp prst="textNoShape">
              <a:avLst/>
            </a:prstTxWarp>
          </a:bodyPr>
          <a:lstStyle>
            <a:lvl1pPr defTabSz="628039">
              <a:defRPr sz="1200">
                <a:latin typeface="Calibri" pitchFamily="34" charset="0"/>
              </a:defRPr>
            </a:lvl1pPr>
          </a:lstStyle>
          <a:p>
            <a:endParaRPr lang="en-GB" dirty="0"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56474" y="9440800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b" anchorCtr="0" compatLnSpc="1">
            <a:prstTxWarp prst="textNoShape">
              <a:avLst/>
            </a:prstTxWarp>
          </a:bodyPr>
          <a:lstStyle>
            <a:lvl1pPr algn="r" defTabSz="628039">
              <a:defRPr sz="1200">
                <a:latin typeface="Calibri" pitchFamily="34" charset="0"/>
              </a:defRPr>
            </a:lvl1pPr>
          </a:lstStyle>
          <a:p>
            <a:fld id="{DFA6DC0F-00C0-48CB-BFD3-E923E37ECD77}" type="slidenum">
              <a:rPr lang="en-GB">
                <a:latin typeface="Arial"/>
              </a:rPr>
              <a:pPr/>
              <a:t>‹#›</a:t>
            </a:fld>
            <a:endParaRPr lang="en-GB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9711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/>
        <a:ea typeface="+mn-ea"/>
        <a:cs typeface="+mn-cs"/>
        <a:sym typeface="Arial"/>
      </a:defRPr>
    </a:lvl1pPr>
    <a:lvl2pPr marL="698373" indent="-26860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1074420" indent="-214884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504188" indent="-214884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933956" indent="-214884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48840" algn="l" defTabSz="85953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78608" algn="l" defTabSz="85953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08376" algn="l" defTabSz="85953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38144" algn="l" defTabSz="85953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C1A16F-ADE7-47D3-8745-8480D56F6679}" type="slidenum">
              <a:rPr lang="ja-JP" altLang="en-US">
                <a:solidFill>
                  <a:prstClr val="black"/>
                </a:solidFill>
                <a:latin typeface="Arial"/>
              </a:rPr>
              <a:pPr/>
              <a:t>1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86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1675" y="736600"/>
            <a:ext cx="5351463" cy="3705225"/>
          </a:xfrm>
          <a:ln/>
        </p:spPr>
      </p:sp>
      <p:sp>
        <p:nvSpPr>
          <p:cNvPr id="286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633" y="4685514"/>
            <a:ext cx="4934501" cy="4443677"/>
          </a:xfrm>
        </p:spPr>
        <p:txBody>
          <a:bodyPr/>
          <a:lstStyle/>
          <a:p>
            <a:endParaRPr lang="en-GB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640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Relationship Id="rId4" Type="http://schemas.openxmlformats.org/officeDocument/2006/relationships/image" Target="../media/image1.emf"/></Relationships>
</file>

<file path=ppt/slideLayouts/_rels/slideLayout10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4.xml"/><Relationship Id="rId4" Type="http://schemas.openxmlformats.org/officeDocument/2006/relationships/image" Target="../media/image5.emf"/></Relationships>
</file>

<file path=ppt/slideLayouts/_rels/slideLayout10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5.xml"/><Relationship Id="rId4" Type="http://schemas.openxmlformats.org/officeDocument/2006/relationships/image" Target="../media/image5.emf"/></Relationships>
</file>

<file path=ppt/slideLayouts/_rels/slideLayout10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6.xml"/><Relationship Id="rId4" Type="http://schemas.openxmlformats.org/officeDocument/2006/relationships/image" Target="../media/image5.emf"/></Relationships>
</file>

<file path=ppt/slideLayouts/_rels/slideLayout10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7.xml"/><Relationship Id="rId4" Type="http://schemas.openxmlformats.org/officeDocument/2006/relationships/image" Target="../media/image1.emf"/></Relationships>
</file>

<file path=ppt/slideLayouts/_rels/slideLayout10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8.xml"/><Relationship Id="rId4" Type="http://schemas.openxmlformats.org/officeDocument/2006/relationships/image" Target="../media/image8.emf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Relationship Id="rId4" Type="http://schemas.openxmlformats.org/officeDocument/2006/relationships/image" Target="../media/image1.emf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2" Type="http://schemas.openxmlformats.org/officeDocument/2006/relationships/slideMaster" Target="../slideMasters/slideMaster14.xml"/><Relationship Id="rId1" Type="http://schemas.openxmlformats.org/officeDocument/2006/relationships/tags" Target="../tags/tag80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9.emf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Relationship Id="rId4" Type="http://schemas.openxmlformats.org/officeDocument/2006/relationships/image" Target="../media/image1.emf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Relationship Id="rId4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9.xml"/><Relationship Id="rId4" Type="http://schemas.openxmlformats.org/officeDocument/2006/relationships/image" Target="../media/image1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0.xml"/><Relationship Id="rId4" Type="http://schemas.openxmlformats.org/officeDocument/2006/relationships/image" Target="../media/image1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1.xml"/><Relationship Id="rId4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2.xml"/><Relationship Id="rId4" Type="http://schemas.openxmlformats.org/officeDocument/2006/relationships/image" Target="../media/image1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3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4.xml"/><Relationship Id="rId4" Type="http://schemas.openxmlformats.org/officeDocument/2006/relationships/image" Target="../media/image1.e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5.xml"/><Relationship Id="rId4" Type="http://schemas.openxmlformats.org/officeDocument/2006/relationships/image" Target="../media/image1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6.xml"/><Relationship Id="rId4" Type="http://schemas.openxmlformats.org/officeDocument/2006/relationships/image" Target="../media/image1.em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2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29.xml"/><Relationship Id="rId4" Type="http://schemas.openxmlformats.org/officeDocument/2006/relationships/image" Target="../media/image1.em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0.xml"/><Relationship Id="rId4" Type="http://schemas.openxmlformats.org/officeDocument/2006/relationships/image" Target="../media/image1.emf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1.xml"/><Relationship Id="rId4" Type="http://schemas.openxmlformats.org/officeDocument/2006/relationships/image" Target="../media/image1.emf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2.xml"/><Relationship Id="rId4" Type="http://schemas.openxmlformats.org/officeDocument/2006/relationships/image" Target="../media/image1.em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3.xml"/><Relationship Id="rId4" Type="http://schemas.openxmlformats.org/officeDocument/2006/relationships/image" Target="../media/image1.emf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4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5.xml"/><Relationship Id="rId4" Type="http://schemas.openxmlformats.org/officeDocument/2006/relationships/image" Target="../media/image1.emf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6.xml"/><Relationship Id="rId4" Type="http://schemas.openxmlformats.org/officeDocument/2006/relationships/image" Target="../media/image1.emf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3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39.xml"/><Relationship Id="rId4" Type="http://schemas.openxmlformats.org/officeDocument/2006/relationships/image" Target="../media/image1.emf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0.xml"/><Relationship Id="rId4" Type="http://schemas.openxmlformats.org/officeDocument/2006/relationships/image" Target="../media/image1.emf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1.xml"/><Relationship Id="rId4" Type="http://schemas.openxmlformats.org/officeDocument/2006/relationships/image" Target="../media/image1.emf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2.xml"/><Relationship Id="rId4" Type="http://schemas.openxmlformats.org/officeDocument/2006/relationships/image" Target="../media/image1.emf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3.xml"/><Relationship Id="rId4" Type="http://schemas.openxmlformats.org/officeDocument/2006/relationships/image" Target="../media/image1.emf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4.xml"/><Relationship Id="rId4" Type="http://schemas.openxmlformats.org/officeDocument/2006/relationships/image" Target="../media/image1.emf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5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6.xml"/><Relationship Id="rId4" Type="http://schemas.openxmlformats.org/officeDocument/2006/relationships/image" Target="../media/image1.emf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4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49.xml"/><Relationship Id="rId4" Type="http://schemas.openxmlformats.org/officeDocument/2006/relationships/image" Target="../media/image1.emf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0.xml"/><Relationship Id="rId4" Type="http://schemas.openxmlformats.org/officeDocument/2006/relationships/image" Target="../media/image1.emf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1.xml"/><Relationship Id="rId4" Type="http://schemas.openxmlformats.org/officeDocument/2006/relationships/image" Target="../media/image1.emf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2.xml"/><Relationship Id="rId4" Type="http://schemas.openxmlformats.org/officeDocument/2006/relationships/image" Target="../media/image1.emf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3.xml"/><Relationship Id="rId4" Type="http://schemas.openxmlformats.org/officeDocument/2006/relationships/image" Target="../media/image1.emf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4.xml"/><Relationship Id="rId4" Type="http://schemas.openxmlformats.org/officeDocument/2006/relationships/image" Target="../media/image1.emf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5.xml"/><Relationship Id="rId4" Type="http://schemas.openxmlformats.org/officeDocument/2006/relationships/image" Target="../media/image1.emf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6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5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59.xml"/><Relationship Id="rId4" Type="http://schemas.openxmlformats.org/officeDocument/2006/relationships/image" Target="../media/image1.emf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0.xml"/><Relationship Id="rId4" Type="http://schemas.openxmlformats.org/officeDocument/2006/relationships/image" Target="../media/image1.emf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1.xml"/><Relationship Id="rId4" Type="http://schemas.openxmlformats.org/officeDocument/2006/relationships/image" Target="../media/image1.emf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2.xml"/><Relationship Id="rId4" Type="http://schemas.openxmlformats.org/officeDocument/2006/relationships/image" Target="../media/image1.emf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3.xml"/><Relationship Id="rId4" Type="http://schemas.openxmlformats.org/officeDocument/2006/relationships/image" Target="../media/image1.emf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4.xml"/><Relationship Id="rId4" Type="http://schemas.openxmlformats.org/officeDocument/2006/relationships/image" Target="../media/image1.emf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5.xml"/><Relationship Id="rId4" Type="http://schemas.openxmlformats.org/officeDocument/2006/relationships/image" Target="../media/image1.emf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6.xml"/><Relationship Id="rId4" Type="http://schemas.openxmlformats.org/officeDocument/2006/relationships/image" Target="../media/image1.emf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0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1.emf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7" Type="http://schemas.openxmlformats.org/officeDocument/2006/relationships/image" Target="../media/image7.png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68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.emf"/></Relationships>
</file>

<file path=ppt/slideLayouts/_rels/slideLayout9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69.xml"/><Relationship Id="rId4" Type="http://schemas.openxmlformats.org/officeDocument/2006/relationships/image" Target="../media/image5.emf"/></Relationships>
</file>

<file path=ppt/slideLayouts/_rels/slideLayout9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0.xml"/><Relationship Id="rId4" Type="http://schemas.openxmlformats.org/officeDocument/2006/relationships/image" Target="../media/image5.emf"/></Relationships>
</file>

<file path=ppt/slideLayouts/_rels/slideLayout9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1.xml"/><Relationship Id="rId4" Type="http://schemas.openxmlformats.org/officeDocument/2006/relationships/image" Target="../media/image5.emf"/></Relationships>
</file>

<file path=ppt/slideLayouts/_rels/slideLayout9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2.xml"/><Relationship Id="rId4" Type="http://schemas.openxmlformats.org/officeDocument/2006/relationships/image" Target="../media/image5.emf"/></Relationships>
</file>

<file path=ppt/slideLayouts/_rels/slideLayout9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3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2736043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ja-JP" altLang="en-US" sz="14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有限責任監査法人 トーマツ</a:t>
            </a:r>
            <a:endParaRPr lang="en-US" altLang="ja-JP" sz="1400" kern="12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41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補足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オブジェクト 5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1290425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E56C22-CD92-4A50-AAD1-E2171E0619B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テキスト プレースホルダ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7000" y="1009580"/>
            <a:ext cx="9072000" cy="439200"/>
          </a:xfrm>
        </p:spPr>
        <p:txBody>
          <a:bodyPr lIns="72000" tIns="0" rIns="72000" bIns="0">
            <a:noAutofit/>
          </a:bodyPr>
          <a:lstStyle>
            <a:lvl1pPr marL="0" indent="0">
              <a:spcBef>
                <a:spcPts val="0"/>
              </a:spcBef>
              <a:defRPr sz="14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1" lang="ja-JP" altLang="en-US" dirty="0"/>
              <a:t>本文を入力（キーメッセージを補足する内容＜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行以内＞）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  <p:sp>
        <p:nvSpPr>
          <p:cNvPr id="7" name="タイトル プレースホルダ 6"/>
          <p:cNvSpPr>
            <a:spLocks noGrp="1"/>
          </p:cNvSpPr>
          <p:nvPr>
            <p:ph type="title" hasCustomPrompt="1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5" hasCustomPrompt="1"/>
          </p:nvPr>
        </p:nvSpPr>
        <p:spPr>
          <a:xfrm>
            <a:off x="417000" y="1484313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51512914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804552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474467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en-GB" altLang="en-GB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717829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タイトルのみ_Seminar（S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270" imgH="270" progId="TCLayout.ActiveDocument.1">
                  <p:embed/>
                </p:oleObj>
              </mc:Choice>
              <mc:Fallback>
                <p:oleObj name="think-cell スライド" r:id="rId3" imgW="270" imgH="270" progId="TCLayout.ActiveDocument.1">
                  <p:embed/>
                  <p:pic>
                    <p:nvPicPr>
                      <p:cNvPr id="5" name="オブジェクト 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9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17000" y="136802"/>
            <a:ext cx="9072000" cy="651600"/>
          </a:xfrm>
        </p:spPr>
        <p:txBody>
          <a:bodyPr/>
          <a:lstStyle>
            <a:lvl1pPr>
              <a:defRPr sz="2000">
                <a:latin typeface="+mn-lt"/>
              </a:defRPr>
            </a:lvl1pPr>
          </a:lstStyle>
          <a:p>
            <a:r>
              <a:rPr kumimoji="1" lang="ja-JP" altLang="en-US" dirty="0"/>
              <a:t>キーメッセージ（スライドで一番伝えたいこと＜名詞・体言止め不可＞）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CF35F9-5879-42A9-8B76-81836FFCFE6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2" hasCustomPrompt="1"/>
          </p:nvPr>
        </p:nvSpPr>
        <p:spPr>
          <a:xfrm>
            <a:off x="417000" y="1016000"/>
            <a:ext cx="4320000" cy="432000"/>
          </a:xfrm>
        </p:spPr>
        <p:txBody>
          <a:bodyPr wrap="none" anchor="ctr"/>
          <a:lstStyle>
            <a:lvl1pPr>
              <a:lnSpc>
                <a:spcPct val="100000"/>
              </a:lnSpc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7387834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タイトルのみ_Semin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70" imgH="469" progId="TCLayout.ActiveDocument.1">
                  <p:embed/>
                </p:oleObj>
              </mc:Choice>
              <mc:Fallback>
                <p:oleObj name="think-cell スライド" r:id="rId3" imgW="470" imgH="469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tIns="0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941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3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6" y="504002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2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6" y="565202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16">
                <a:solidFill>
                  <a:schemeClr val="tx1"/>
                </a:solidFill>
              </a:defRPr>
            </a:lvl1pPr>
            <a:lvl2pPr marL="500434" indent="0" algn="ctr">
              <a:buNone/>
              <a:defRPr sz="2189"/>
            </a:lvl2pPr>
            <a:lvl3pPr marL="1000863" indent="0" algn="ctr">
              <a:buNone/>
              <a:defRPr sz="1971"/>
            </a:lvl3pPr>
            <a:lvl4pPr marL="1501296" indent="0" algn="ctr">
              <a:buNone/>
              <a:defRPr sz="1751"/>
            </a:lvl4pPr>
            <a:lvl5pPr marL="2001725" indent="0" algn="ctr">
              <a:buNone/>
              <a:defRPr sz="1751"/>
            </a:lvl5pPr>
            <a:lvl6pPr marL="2502161" indent="0" algn="ctr">
              <a:buNone/>
              <a:defRPr sz="1751"/>
            </a:lvl6pPr>
            <a:lvl7pPr marL="3002591" indent="0" algn="ctr">
              <a:buNone/>
              <a:defRPr sz="1751"/>
            </a:lvl7pPr>
            <a:lvl8pPr marL="3503023" indent="0" algn="ctr">
              <a:buNone/>
              <a:defRPr sz="1751"/>
            </a:lvl8pPr>
            <a:lvl9pPr marL="4003453" indent="0" algn="ctr">
              <a:buNone/>
              <a:defRPr sz="1751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605" y="6405695"/>
            <a:ext cx="4536000" cy="217752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15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6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23"/>
            </a:lvl1pPr>
            <a:lvl2pPr>
              <a:defRPr sz="2223"/>
            </a:lvl2pPr>
            <a:lvl3pPr>
              <a:defRPr sz="2223"/>
            </a:lvl3pPr>
            <a:lvl4pPr>
              <a:defRPr sz="2223"/>
            </a:lvl4pPr>
            <a:lvl5pPr>
              <a:defRPr sz="2223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</p:spTree>
    <p:extLst>
      <p:ext uri="{BB962C8B-B14F-4D97-AF65-F5344CB8AC3E}">
        <p14:creationId xmlns:p14="http://schemas.microsoft.com/office/powerpoint/2010/main" val="3639360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2" y="212402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3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422456255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5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6" name="フッター プレースホルダ 7"/>
          <p:cNvSpPr>
            <a:spLocks noGrp="1"/>
          </p:cNvSpPr>
          <p:nvPr>
            <p:ph type="ftr" sz="quarter" idx="11"/>
          </p:nvPr>
        </p:nvSpPr>
        <p:spPr bwMode="gray">
          <a:xfrm>
            <a:off x="705606" y="6588000"/>
            <a:ext cx="4068000" cy="16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7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8" name="スライド番号プレースホルダ 4"/>
          <p:cNvSpPr>
            <a:spLocks noGrp="1"/>
          </p:cNvSpPr>
          <p:nvPr>
            <p:ph type="sldNum" sz="quarter" idx="2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09113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4597" indent="-174597">
              <a:lnSpc>
                <a:spcPct val="106000"/>
              </a:lnSpc>
              <a:spcBef>
                <a:spcPts val="1067"/>
              </a:spcBef>
              <a:buFont typeface="Wingdings" pitchFamily="2" charset="2"/>
              <a:buChar char="n"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9194" indent="-174597">
              <a:lnSpc>
                <a:spcPct val="106000"/>
              </a:lnSpc>
              <a:spcBef>
                <a:spcPts val="485"/>
              </a:spcBef>
              <a:buFont typeface="Wingdings" pitchFamily="2" charset="2"/>
              <a:buChar char="Ø"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23791" marR="0" indent="-174597" algn="l" defTabSz="999297" rtl="0" eaLnBrk="1" fontAlgn="auto" latinLnBrk="0" hangingPunct="1">
              <a:lnSpc>
                <a:spcPct val="106000"/>
              </a:lnSpc>
              <a:spcBef>
                <a:spcPts val="243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1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10" name="スライド番号プレースホルダ 4"/>
          <p:cNvSpPr>
            <a:spLocks noGrp="1"/>
          </p:cNvSpPr>
          <p:nvPr>
            <p:ph type="sldNum" sz="quarter" idx="13"/>
          </p:nvPr>
        </p:nvSpPr>
        <p:spPr bwMode="gray">
          <a:xfrm>
            <a:off x="4881142" y="6588177"/>
            <a:ext cx="410385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438318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1" y="290624"/>
            <a:ext cx="9072000" cy="651600"/>
          </a:xfrm>
        </p:spPr>
        <p:txBody>
          <a:bodyPr/>
          <a:lstStyle>
            <a:lvl1pPr>
              <a:defRPr sz="1600"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7" name="スライド番号プレースホルダ 4"/>
          <p:cNvSpPr>
            <a:spLocks noGrp="1"/>
          </p:cNvSpPr>
          <p:nvPr>
            <p:ph type="sldNum" sz="quarter" idx="1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6511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補足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772800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1102E1-88D9-4790-8615-AC810340BF5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9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600" y="136800"/>
            <a:ext cx="9072000" cy="651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10" name="テキスト プレースホルダ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7600" y="1009580"/>
            <a:ext cx="9072000" cy="439200"/>
          </a:xfrm>
        </p:spPr>
        <p:txBody>
          <a:bodyPr lIns="72000" tIns="0" rIns="72000" bIns="0">
            <a:noAutofit/>
          </a:bodyPr>
          <a:lstStyle>
            <a:lvl1pPr marL="0" indent="0">
              <a:spcBef>
                <a:spcPts val="0"/>
              </a:spcBef>
              <a:defRPr sz="14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1" lang="ja-JP" altLang="en-US" dirty="0"/>
              <a:t>本文を入力（キーメッセージを補足する内容＜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行以内＞）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  <p:sp>
        <p:nvSpPr>
          <p:cNvPr id="11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600" y="1926000"/>
            <a:ext cx="4320000" cy="4370400"/>
          </a:xfr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3pPr>
            <a:lvl4pPr>
              <a:lnSpc>
                <a:spcPct val="106000"/>
              </a:lnSpc>
              <a:defRPr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7600" y="1484313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21844433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108" baseline="0">
                <a:latin typeface="+mn-lt"/>
                <a:ea typeface="+mn-ea"/>
                <a:cs typeface="Arial" pitchFamily="34" charset="0"/>
              </a:defRPr>
            </a:lvl1pPr>
            <a:lvl2pPr marL="159512" indent="-159512">
              <a:lnSpc>
                <a:spcPct val="106000"/>
              </a:lnSpc>
              <a:spcBef>
                <a:spcPts val="975"/>
              </a:spcBef>
              <a:buFont typeface="Wingdings" pitchFamily="2" charset="2"/>
              <a:buChar char="n"/>
              <a:defRPr sz="1108" baseline="0">
                <a:latin typeface="+mn-lt"/>
                <a:ea typeface="+mn-ea"/>
                <a:cs typeface="Arial" pitchFamily="34" charset="0"/>
              </a:defRPr>
            </a:lvl2pPr>
            <a:lvl3pPr marL="319023" indent="-159512">
              <a:lnSpc>
                <a:spcPct val="106000"/>
              </a:lnSpc>
              <a:spcBef>
                <a:spcPts val="443"/>
              </a:spcBef>
              <a:buFont typeface="Wingdings" pitchFamily="2" charset="2"/>
              <a:buChar char="Ø"/>
              <a:defRPr sz="1108" baseline="0">
                <a:latin typeface="+mn-lt"/>
                <a:ea typeface="+mn-ea"/>
                <a:cs typeface="Arial" pitchFamily="34" charset="0"/>
              </a:defRPr>
            </a:lvl3pPr>
            <a:lvl4pPr marL="478535" marR="0" indent="-159512" algn="l" defTabSz="912958" rtl="0" eaLnBrk="1" fontAlgn="auto" latinLnBrk="0" hangingPunct="1">
              <a:lnSpc>
                <a:spcPct val="106000"/>
              </a:lnSpc>
              <a:spcBef>
                <a:spcPts val="222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108" baseline="0">
                <a:latin typeface="+mn-lt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>
          <a:xfrm>
            <a:off x="9577382" y="6609771"/>
            <a:ext cx="305033" cy="600164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649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 baseline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2524646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コンテンツ全面_レベル_Semin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buFont typeface="Arial" pitchFamily="34" charset="0"/>
              <a:buNone/>
              <a:defRPr sz="1600" baseline="0">
                <a:latin typeface="+mn-lt"/>
                <a:ea typeface="+mn-ea"/>
                <a:cs typeface="+mn-cs"/>
              </a:defRPr>
            </a:lvl1pPr>
            <a:lvl2pPr marL="252000" indent="-252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n"/>
              <a:defRPr sz="1600" baseline="0">
                <a:latin typeface="+mn-lt"/>
                <a:ea typeface="+mn-ea"/>
                <a:cs typeface="+mn-cs"/>
              </a:defRPr>
            </a:lvl2pPr>
            <a:lvl3pPr marL="504000" indent="-252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 sz="1600" baseline="0">
                <a:latin typeface="+mn-lt"/>
                <a:ea typeface="+mn-ea"/>
                <a:cs typeface="+mn-cs"/>
              </a:defRPr>
            </a:lvl3pPr>
            <a:lvl4pPr marL="684000" indent="-180000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  <a:defRPr sz="1600" baseline="0"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 altLang="en-GB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08000"/>
            <a:ext cx="4356000" cy="4680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>
              <a:defRPr lang="ja-JP" altLang="en-US" sz="1800" b="1" baseline="0" dirty="0">
                <a:solidFill>
                  <a:schemeClr val="accent1"/>
                </a:solidFill>
                <a:latin typeface="+mn-lt"/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08000"/>
            <a:ext cx="9072000" cy="7380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598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+mn-lt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+mn-lt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+mn-lt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+mn-lt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>
          <a:xfrm>
            <a:off x="417000" y="6588000"/>
            <a:ext cx="180000" cy="16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468651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タイトルのみ_Semin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08000"/>
            <a:ext cx="4356000" cy="468000"/>
          </a:xfrm>
          <a:prstGeom prst="rect">
            <a:avLst/>
          </a:prstGeom>
        </p:spPr>
        <p:txBody>
          <a:bodyPr wrap="none" tIns="0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08000"/>
            <a:ext cx="9072000" cy="738000"/>
          </a:xfrm>
        </p:spPr>
        <p:txBody>
          <a:bodyPr/>
          <a:lstStyle>
            <a:lvl1pPr>
              <a:defRPr baseline="0">
                <a:latin typeface="+mj-lt"/>
                <a:ea typeface="+mj-ea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25429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コンテンツ両サイド_レベル_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2D5C521C-FF79-4B18-A827-A0B66727F89C}" type="slidenum">
              <a:rPr lang="en-GB" altLang="en-GB" smtClean="0"/>
              <a:pPr/>
              <a:t>‹#›</a:t>
            </a:fld>
            <a:endParaRPr lang="en-GB" altLang="en-GB" dirty="0"/>
          </a:p>
        </p:txBody>
      </p:sp>
      <p:sp>
        <p:nvSpPr>
          <p:cNvPr id="5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</p:spPr>
        <p:txBody>
          <a:bodyPr/>
          <a:lstStyle>
            <a:lvl1pPr>
              <a:defRPr baseline="0"/>
            </a:lvl1pPr>
            <a:lvl2pPr>
              <a:lnSpc>
                <a:spcPct val="106000"/>
              </a:lnSpc>
              <a:defRPr baseline="0"/>
            </a:lvl2pPr>
            <a:lvl3pPr>
              <a:lnSpc>
                <a:spcPct val="106000"/>
              </a:lnSpc>
              <a:spcBef>
                <a:spcPts val="480"/>
              </a:spcBef>
              <a:defRPr baseline="0"/>
            </a:lvl3pPr>
            <a:lvl4pPr>
              <a:lnSpc>
                <a:spcPct val="106000"/>
              </a:lnSpc>
              <a:defRPr baseline="0"/>
            </a:lvl4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3600" y="1479600"/>
            <a:ext cx="4320000" cy="4816800"/>
          </a:xfrm>
        </p:spPr>
        <p:txBody>
          <a:bodyPr/>
          <a:lstStyle>
            <a:lvl1pPr>
              <a:defRPr baseline="0"/>
            </a:lvl1pPr>
            <a:lvl2pPr>
              <a:lnSpc>
                <a:spcPct val="106000"/>
              </a:lnSpc>
              <a:defRPr baseline="0"/>
            </a:lvl2pPr>
            <a:lvl3pPr>
              <a:lnSpc>
                <a:spcPct val="106000"/>
              </a:lnSpc>
              <a:spcBef>
                <a:spcPts val="480"/>
              </a:spcBef>
              <a:defRPr baseline="0"/>
            </a:lvl3pPr>
            <a:lvl4pPr>
              <a:lnSpc>
                <a:spcPct val="106000"/>
              </a:lnSpc>
              <a:defRPr baseline="0"/>
            </a:lvl4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4000" y="136800"/>
            <a:ext cx="9040944" cy="651600"/>
          </a:xfr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9223050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60" imgH="659" progId="TCLayout.ActiveDocument.1">
                  <p:embed/>
                </p:oleObj>
              </mc:Choice>
              <mc:Fallback>
                <p:oleObj name="think-cell Slide" r:id="rId3" imgW="660" imgH="659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baseline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東京都　御中</a:t>
            </a:r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16496" y="432000"/>
            <a:ext cx="1872000" cy="587972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085000" y="431999"/>
            <a:ext cx="1404000" cy="34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2884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baseline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718902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74959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2008168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3242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補足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637511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17B94E-3120-478C-8085-A9F2B368A1A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12" name="テキスト プレースホルダ 5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09580"/>
            <a:ext cx="9072000" cy="439200"/>
          </a:xfrm>
        </p:spPr>
        <p:txBody>
          <a:bodyPr lIns="72000" tIns="0" rIns="72000" bIns="0">
            <a:noAutofit/>
          </a:bodyPr>
          <a:lstStyle>
            <a:lvl1pPr marL="0" indent="0">
              <a:spcBef>
                <a:spcPts val="0"/>
              </a:spcBef>
              <a:defRPr sz="14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1" lang="ja-JP" altLang="en-US" dirty="0"/>
              <a:t>本文を入力（キーメッセージを補足する内容＜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行以内＞）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926000"/>
            <a:ext cx="4320000" cy="4370400"/>
          </a:xfr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3pPr>
            <a:lvl4pPr>
              <a:lnSpc>
                <a:spcPct val="106000"/>
              </a:lnSpc>
              <a:defRPr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7"/>
          </p:nvPr>
        </p:nvSpPr>
        <p:spPr bwMode="gray">
          <a:xfrm>
            <a:off x="5132388" y="1926000"/>
            <a:ext cx="4320000" cy="4370400"/>
          </a:xfrm>
        </p:spPr>
        <p:txBody>
          <a:bodyPr/>
          <a:lstStyle>
            <a:lvl1pPr>
              <a:defRPr baseline="0">
                <a:latin typeface="+mn-lt"/>
                <a:ea typeface="+mn-ea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+mn-lt"/>
                <a:ea typeface="+mn-ea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+mn-lt"/>
                <a:ea typeface="+mn-ea"/>
              </a:defRPr>
            </a:lvl3pPr>
            <a:lvl4pPr>
              <a:lnSpc>
                <a:spcPct val="106000"/>
              </a:lnSpc>
              <a:defRPr baseline="0">
                <a:latin typeface="+mn-lt"/>
                <a:ea typeface="+mn-ea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>
            <a:noAutofit/>
          </a:bodyPr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8" hasCustomPrompt="1"/>
          </p:nvPr>
        </p:nvSpPr>
        <p:spPr>
          <a:xfrm>
            <a:off x="417000" y="1484312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8" name="テキスト プレースホルダー 2"/>
          <p:cNvSpPr>
            <a:spLocks noGrp="1"/>
          </p:cNvSpPr>
          <p:nvPr>
            <p:ph type="body" sz="quarter" idx="19" hasCustomPrompt="1"/>
          </p:nvPr>
        </p:nvSpPr>
        <p:spPr>
          <a:xfrm>
            <a:off x="5132388" y="1484312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971721913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722337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073589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632419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4911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補足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1447923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9FACC8-259C-46ED-9283-8CCF027B382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テキスト プレースホルダ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7000" y="1009580"/>
            <a:ext cx="9072000" cy="439200"/>
          </a:xfrm>
        </p:spPr>
        <p:txBody>
          <a:bodyPr lIns="72000" tIns="0" rIns="72000" bIns="0">
            <a:noAutofit/>
          </a:bodyPr>
          <a:lstStyle>
            <a:lvl1pPr marL="0" indent="0">
              <a:spcBef>
                <a:spcPts val="0"/>
              </a:spcBef>
              <a:defRPr sz="14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1" lang="ja-JP" altLang="en-US" dirty="0"/>
              <a:t>本文を入力（キーメッセージを補足する内容＜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行以内＞）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  <p:sp>
        <p:nvSpPr>
          <p:cNvPr id="11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600" y="1926000"/>
            <a:ext cx="9066013" cy="4370400"/>
          </a:xfrm>
        </p:spPr>
        <p:txBody>
          <a:bodyPr/>
          <a:lstStyle>
            <a:lvl1pPr>
              <a:defRPr baseline="0">
                <a:latin typeface="+mn-lt"/>
                <a:ea typeface="+mn-ea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+mn-lt"/>
                <a:ea typeface="+mn-ea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+mn-lt"/>
                <a:ea typeface="+mn-ea"/>
              </a:defRPr>
            </a:lvl3pPr>
            <a:lvl4pPr>
              <a:lnSpc>
                <a:spcPct val="106000"/>
              </a:lnSpc>
              <a:spcBef>
                <a:spcPts val="240"/>
              </a:spcBef>
              <a:defRPr baseline="0">
                <a:latin typeface="+mn-lt"/>
                <a:ea typeface="+mn-ea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7600" y="1484313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008770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651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4284982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25626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8573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9241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58968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3762602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18349176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2465437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7889530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4231233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1148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sp>
        <p:nvSpPr>
          <p:cNvPr id="5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7588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0567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9031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5784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222106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85006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2227753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9163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362105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8635574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6798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sp>
        <p:nvSpPr>
          <p:cNvPr id="5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7614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577094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3074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6348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7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5252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9107241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260990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0495967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30645378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3670643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0689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sp>
        <p:nvSpPr>
          <p:cNvPr id="5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6073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5652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1246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7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2459640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2783885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87791227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75920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8571018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10586870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6124949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12436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994161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sp>
        <p:nvSpPr>
          <p:cNvPr id="5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71980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8520058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1669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6135541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86068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8497578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0267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4740001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43907766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6917549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96867137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7573226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6718809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5564878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09811713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</p:spTree>
    <p:extLst>
      <p:ext uri="{BB962C8B-B14F-4D97-AF65-F5344CB8AC3E}">
        <p14:creationId xmlns:p14="http://schemas.microsoft.com/office/powerpoint/2010/main" val="36048526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0051315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55869956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88869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25842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/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6112765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9505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018093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865096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038644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869668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70-3274-4E38-AA52-8FBE5569AC9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027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</p:spTree>
    <p:extLst>
      <p:ext uri="{BB962C8B-B14F-4D97-AF65-F5344CB8AC3E}">
        <p14:creationId xmlns:p14="http://schemas.microsoft.com/office/powerpoint/2010/main" val="41215926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94176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262453398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454935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2338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/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5205551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44942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02716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577875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175558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868514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gray">
          <a:xfrm>
            <a:off x="417600" y="6192000"/>
            <a:ext cx="2093522" cy="215444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</a:t>
            </a:r>
            <a:r>
              <a:rPr lang="ja-JP" altLang="ja-JP" sz="1400" dirty="0">
                <a:solidFill>
                  <a:srgbClr val="000000"/>
                </a:solidFill>
              </a:rPr>
              <a:t>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16496" y="432000"/>
            <a:ext cx="1872000" cy="587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7301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143995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5084174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72974397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2985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/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8773632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91185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008460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977180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975871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483054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3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6" y="504002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2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6" y="565202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16">
                <a:solidFill>
                  <a:schemeClr val="tx1"/>
                </a:solidFill>
              </a:defRPr>
            </a:lvl1pPr>
            <a:lvl2pPr marL="500434" indent="0" algn="ctr">
              <a:buNone/>
              <a:defRPr sz="2189"/>
            </a:lvl2pPr>
            <a:lvl3pPr marL="1000863" indent="0" algn="ctr">
              <a:buNone/>
              <a:defRPr sz="1971"/>
            </a:lvl3pPr>
            <a:lvl4pPr marL="1501296" indent="0" algn="ctr">
              <a:buNone/>
              <a:defRPr sz="1751"/>
            </a:lvl4pPr>
            <a:lvl5pPr marL="2001725" indent="0" algn="ctr">
              <a:buNone/>
              <a:defRPr sz="1751"/>
            </a:lvl5pPr>
            <a:lvl6pPr marL="2502161" indent="0" algn="ctr">
              <a:buNone/>
              <a:defRPr sz="1751"/>
            </a:lvl6pPr>
            <a:lvl7pPr marL="3002591" indent="0" algn="ctr">
              <a:buNone/>
              <a:defRPr sz="1751"/>
            </a:lvl7pPr>
            <a:lvl8pPr marL="3503023" indent="0" algn="ctr">
              <a:buNone/>
              <a:defRPr sz="1751"/>
            </a:lvl8pPr>
            <a:lvl9pPr marL="4003453" indent="0" algn="ctr">
              <a:buNone/>
              <a:defRPr sz="1751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605" y="6405695"/>
            <a:ext cx="4536000" cy="217752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15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6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23"/>
            </a:lvl1pPr>
            <a:lvl2pPr>
              <a:defRPr sz="2223"/>
            </a:lvl2pPr>
            <a:lvl3pPr>
              <a:defRPr sz="2223"/>
            </a:lvl3pPr>
            <a:lvl4pPr>
              <a:defRPr sz="2223"/>
            </a:lvl4pPr>
            <a:lvl5pPr>
              <a:defRPr sz="2223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</p:spTree>
    <p:extLst>
      <p:ext uri="{BB962C8B-B14F-4D97-AF65-F5344CB8AC3E}">
        <p14:creationId xmlns:p14="http://schemas.microsoft.com/office/powerpoint/2010/main" val="18693814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2" y="212402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3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64306929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5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6" name="フッター プレースホルダ 7"/>
          <p:cNvSpPr>
            <a:spLocks noGrp="1"/>
          </p:cNvSpPr>
          <p:nvPr>
            <p:ph type="ftr" sz="quarter" idx="11"/>
          </p:nvPr>
        </p:nvSpPr>
        <p:spPr bwMode="gray">
          <a:xfrm>
            <a:off x="705606" y="6588000"/>
            <a:ext cx="4068000" cy="16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7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8" name="スライド番号プレースホルダ 4"/>
          <p:cNvSpPr>
            <a:spLocks noGrp="1"/>
          </p:cNvSpPr>
          <p:nvPr>
            <p:ph type="sldNum" sz="quarter" idx="2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09255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5520532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269014074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4597" indent="-174597">
              <a:lnSpc>
                <a:spcPct val="106000"/>
              </a:lnSpc>
              <a:spcBef>
                <a:spcPts val="1067"/>
              </a:spcBef>
              <a:buFont typeface="Wingdings" pitchFamily="2" charset="2"/>
              <a:buChar char="n"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9194" indent="-174597">
              <a:lnSpc>
                <a:spcPct val="106000"/>
              </a:lnSpc>
              <a:spcBef>
                <a:spcPts val="485"/>
              </a:spcBef>
              <a:buFont typeface="Wingdings" pitchFamily="2" charset="2"/>
              <a:buChar char="Ø"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23791" marR="0" indent="-174597" algn="l" defTabSz="999297" rtl="0" eaLnBrk="1" fontAlgn="auto" latinLnBrk="0" hangingPunct="1">
              <a:lnSpc>
                <a:spcPct val="106000"/>
              </a:lnSpc>
              <a:spcBef>
                <a:spcPts val="243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1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10" name="スライド番号プレースホルダ 4"/>
          <p:cNvSpPr>
            <a:spLocks noGrp="1"/>
          </p:cNvSpPr>
          <p:nvPr>
            <p:ph type="sldNum" sz="quarter" idx="13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8855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1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7" name="スライド番号プレースホルダ 4"/>
          <p:cNvSpPr>
            <a:spLocks noGrp="1"/>
          </p:cNvSpPr>
          <p:nvPr>
            <p:ph type="sldNum" sz="quarter" idx="1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494228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5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5" name="スライド番号プレースホルダ 8"/>
          <p:cNvSpPr>
            <a:spLocks noGrp="1"/>
          </p:cNvSpPr>
          <p:nvPr>
            <p:ph type="sldNum" sz="quarter" idx="21"/>
          </p:nvPr>
        </p:nvSpPr>
        <p:spPr bwMode="gray">
          <a:xfrm>
            <a:off x="4881602" y="6588000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60394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847854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gray">
          <a:xfrm>
            <a:off x="417600" y="6192000"/>
            <a:ext cx="3274935" cy="215444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ja-JP" sz="14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デロイト トーマツ コンサルティング</a:t>
            </a:r>
            <a:r>
              <a:rPr lang="ja-JP" altLang="en-US" sz="14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合同</a:t>
            </a:r>
            <a:r>
              <a:rPr lang="ja-JP" altLang="ja-JP" sz="14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会社</a:t>
            </a:r>
            <a:endParaRPr lang="en-US" altLang="ja-JP" sz="1400" kern="12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16496" y="432000"/>
            <a:ext cx="1872000" cy="587972"/>
          </a:xfrm>
          <a:prstGeom prst="rect">
            <a:avLst/>
          </a:prstGeom>
        </p:spPr>
      </p:pic>
      <p:grpSp>
        <p:nvGrpSpPr>
          <p:cNvPr id="11" name="グループ化 10"/>
          <p:cNvGrpSpPr>
            <a:grpSpLocks noChangeAspect="1"/>
          </p:cNvGrpSpPr>
          <p:nvPr userDrawn="1"/>
        </p:nvGrpSpPr>
        <p:grpSpPr bwMode="gray">
          <a:xfrm>
            <a:off x="6692185" y="6106206"/>
            <a:ext cx="2829146" cy="522000"/>
            <a:chOff x="6692185" y="6106206"/>
            <a:chExt cx="2829146" cy="522000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8585494" y="6106206"/>
              <a:ext cx="935837" cy="522000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6692185" y="6220769"/>
              <a:ext cx="1866026" cy="2928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02076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557631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89923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en-GB" alt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9654713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156823385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543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10" Type="http://schemas.openxmlformats.org/officeDocument/2006/relationships/theme" Target="../theme/theme10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5" Type="http://schemas.openxmlformats.org/officeDocument/2006/relationships/slideLayout" Target="../slideLayouts/slideLayout91.xml"/><Relationship Id="rId4" Type="http://schemas.openxmlformats.org/officeDocument/2006/relationships/slideLayout" Target="../slideLayouts/slideLayout90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1.xml"/><Relationship Id="rId13" Type="http://schemas.openxmlformats.org/officeDocument/2006/relationships/tags" Target="../tags/tag67.xml"/><Relationship Id="rId3" Type="http://schemas.openxmlformats.org/officeDocument/2006/relationships/slideLayout" Target="../slideLayouts/slideLayout96.xml"/><Relationship Id="rId7" Type="http://schemas.openxmlformats.org/officeDocument/2006/relationships/slideLayout" Target="../slideLayouts/slideLayout100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95.xml"/><Relationship Id="rId1" Type="http://schemas.openxmlformats.org/officeDocument/2006/relationships/slideLayout" Target="../slideLayouts/slideLayout94.xml"/><Relationship Id="rId6" Type="http://schemas.openxmlformats.org/officeDocument/2006/relationships/slideLayout" Target="../slideLayouts/slideLayout99.xml"/><Relationship Id="rId11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98.xml"/><Relationship Id="rId15" Type="http://schemas.openxmlformats.org/officeDocument/2006/relationships/image" Target="../media/image5.emf"/><Relationship Id="rId10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97.xml"/><Relationship Id="rId9" Type="http://schemas.openxmlformats.org/officeDocument/2006/relationships/slideLayout" Target="../slideLayouts/slideLayout102.xml"/><Relationship Id="rId14" Type="http://schemas.openxmlformats.org/officeDocument/2006/relationships/oleObject" Target="../embeddings/oleObject66.bin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09.xml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13" Type="http://schemas.openxmlformats.org/officeDocument/2006/relationships/image" Target="../media/image9.emf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12" Type="http://schemas.openxmlformats.org/officeDocument/2006/relationships/oleObject" Target="../embeddings/oleObject78.bin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tags" Target="../tags/tag79.xml"/><Relationship Id="rId5" Type="http://schemas.openxmlformats.org/officeDocument/2006/relationships/slideLayout" Target="../slideLayouts/slideLayout119.xml"/><Relationship Id="rId10" Type="http://schemas.openxmlformats.org/officeDocument/2006/relationships/theme" Target="../theme/theme14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2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ags" Target="../tags/tag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tags" Target="../tags/tag17.xml"/><Relationship Id="rId5" Type="http://schemas.openxmlformats.org/officeDocument/2006/relationships/slideLayout" Target="../slideLayouts/slideLayout18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ags" Target="../tags/tag27.xml"/><Relationship Id="rId5" Type="http://schemas.openxmlformats.org/officeDocument/2006/relationships/slideLayout" Target="../slideLayouts/slideLayout27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ags" Target="../tags/tag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oleObject" Target="../embeddings/oleObject46.bin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ags" Target="../tags/tag47.xml"/><Relationship Id="rId5" Type="http://schemas.openxmlformats.org/officeDocument/2006/relationships/slideLayout" Target="../slideLayouts/slideLayout45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oleObject" Target="../embeddings/oleObject56.bin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tags" Target="../tags/tag57.xml"/><Relationship Id="rId5" Type="http://schemas.openxmlformats.org/officeDocument/2006/relationships/slideLayout" Target="../slideLayouts/slideLayout54.xml"/><Relationship Id="rId10" Type="http://schemas.openxmlformats.org/officeDocument/2006/relationships/theme" Target="../theme/theme7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5" Type="http://schemas.openxmlformats.org/officeDocument/2006/relationships/slideLayout" Target="../slideLayouts/slideLayout73.xml"/><Relationship Id="rId10" Type="http://schemas.openxmlformats.org/officeDocument/2006/relationships/theme" Target="../theme/theme9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29097087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9974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gray">
          <a:xfrm>
            <a:off x="5133000" y="6588000"/>
            <a:ext cx="4356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0">
            <a:no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altLang="ja-JP" sz="900" dirty="0">
                <a:solidFill>
                  <a:prstClr val="black"/>
                </a:solidFill>
              </a:rPr>
              <a:t>© 2017. For information, contact Deloitte Touche Tohmatsu LLC.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4706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>
          <p15:clr>
            <a:srgbClr val="A4A3A4"/>
          </p15:clr>
        </p15:guide>
        <p15:guide id="2" orient="horz" pos="96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orient="horz" pos="935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</p15:sldGuideLst>
    </p:ext>
  </p:extLst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1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6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8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881602" y="6588000"/>
            <a:ext cx="180000" cy="1800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8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4649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8" r:id="rId6"/>
    <p:sldLayoutId id="2147484033" r:id="rId7"/>
  </p:sldLayoutIdLst>
  <p:hf hdr="0" ftr="0" dt="0"/>
  <p:txStyles>
    <p:titleStyle>
      <a:lvl1pPr algn="l" defTabSz="1000863" rtl="0" eaLnBrk="1" latinLnBrk="0" hangingPunct="1">
        <a:spcBef>
          <a:spcPct val="0"/>
        </a:spcBef>
        <a:buNone/>
        <a:defRPr kumimoji="1" sz="202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1000863" rtl="0" eaLnBrk="1" fontAlgn="auto" latinLnBrk="0" hangingPunct="1">
        <a:lnSpc>
          <a:spcPct val="106000"/>
        </a:lnSpc>
        <a:spcBef>
          <a:spcPts val="1067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12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4597" marR="0" indent="-174597" algn="l" defTabSz="1000863" rtl="0" eaLnBrk="1" fontAlgn="auto" latinLnBrk="0" hangingPunct="1">
        <a:lnSpc>
          <a:spcPct val="106000"/>
        </a:lnSpc>
        <a:spcBef>
          <a:spcPts val="1067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12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9194" marR="0" indent="-174597" algn="l" defTabSz="1000863" rtl="0" eaLnBrk="1" fontAlgn="auto" latinLnBrk="0" hangingPunct="1">
        <a:lnSpc>
          <a:spcPct val="106000"/>
        </a:lnSpc>
        <a:spcBef>
          <a:spcPts val="485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12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23791" marR="0" indent="-174597" algn="l" defTabSz="1000863" rtl="0" eaLnBrk="1" fontAlgn="auto" latinLnBrk="0" hangingPunct="1">
        <a:lnSpc>
          <a:spcPct val="106000"/>
        </a:lnSpc>
        <a:spcBef>
          <a:spcPts val="243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12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83179" indent="-193080" algn="l" defTabSz="874019" rtl="0" eaLnBrk="1" latinLnBrk="0" hangingPunct="1">
        <a:spcBef>
          <a:spcPts val="0"/>
        </a:spcBef>
        <a:spcAft>
          <a:spcPts val="1094"/>
        </a:spcAft>
        <a:buClrTx/>
        <a:buSzPct val="100000"/>
        <a:buFont typeface="Verdana" panose="020B0604030504040204" pitchFamily="34" charset="0"/>
        <a:buChar char="−"/>
        <a:tabLst/>
        <a:defRPr kumimoji="1" lang="en-US" sz="1204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>
          <a:solidFill>
            <a:schemeClr val="tx1"/>
          </a:solidFill>
          <a:latin typeface="+mn-lt"/>
          <a:ea typeface="+mn-ea"/>
          <a:cs typeface="+mn-cs"/>
        </a:defRPr>
      </a:lvl7pPr>
      <a:lvl8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1pPr>
      <a:lvl2pPr marL="500434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2pPr>
      <a:lvl3pPr marL="100086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3pPr>
      <a:lvl4pPr marL="1501296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4pPr>
      <a:lvl5pPr marL="2001725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5pPr>
      <a:lvl6pPr marL="2502161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6pPr>
      <a:lvl7pPr marL="3002591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7pPr>
      <a:lvl8pPr marL="350302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8pPr>
      <a:lvl9pPr marL="400345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1">
          <p15:clr>
            <a:srgbClr val="A4A3A4"/>
          </p15:clr>
        </p15:guide>
        <p15:guide id="2" orient="horz" pos="96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orient="horz" pos="935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</p15:sldGuideLst>
    </p:ext>
  </p:extLst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14" imgW="444" imgH="443" progId="TCLayout.ActiveDocument.1">
                  <p:embed/>
                </p:oleObj>
              </mc:Choice>
              <mc:Fallback>
                <p:oleObj name="think-cell スライド" r:id="rId14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1" lang="ja-JP" altLang="en-US"/>
              <a:t>鉄道事業者としての</a:t>
            </a:r>
            <a:r>
              <a:rPr kumimoji="1" lang="en-US" altLang="ja-JP"/>
              <a:t>MaaS</a:t>
            </a:r>
            <a:r>
              <a:rPr kumimoji="1" lang="ja-JP" altLang="en-US"/>
              <a:t>事業への取組みに関する討議</a:t>
            </a:r>
            <a:endParaRPr kumimoji="1" lang="en-GB" altLang="en-GB" dirty="0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gray">
          <a:xfrm>
            <a:off x="5133000" y="6588000"/>
            <a:ext cx="4356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0">
            <a:noAutofit/>
          </a:bodyPr>
          <a:lstStyle/>
          <a:p>
            <a:pPr algn="r" rt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ja-JP" sz="900" kern="1200" dirty="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rPr>
              <a:t>© 2019. For information, contact Deloitte Tohmatsu Consulting LLC.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5380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6" r:id="rId7"/>
    <p:sldLayoutId id="2147484017" r:id="rId8"/>
    <p:sldLayoutId id="2147484018" r:id="rId9"/>
    <p:sldLayoutId id="2147484019" r:id="rId10"/>
    <p:sldLayoutId id="2147484020" r:id="rId11"/>
  </p:sldLayoutIdLst>
  <p:hf hd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1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6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8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881602" y="6588000"/>
            <a:ext cx="180000" cy="1800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8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6899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9" r:id="rId7"/>
    <p:sldLayoutId id="2147484030" r:id="rId8"/>
    <p:sldLayoutId id="2147484031" r:id="rId9"/>
    <p:sldLayoutId id="2147484032" r:id="rId10"/>
  </p:sldLayoutIdLst>
  <p:hf hdr="0" ftr="0" dt="0"/>
  <p:txStyles>
    <p:titleStyle>
      <a:lvl1pPr algn="l" defTabSz="1000863" rtl="0" eaLnBrk="1" latinLnBrk="0" hangingPunct="1">
        <a:spcBef>
          <a:spcPct val="0"/>
        </a:spcBef>
        <a:buNone/>
        <a:defRPr kumimoji="1" sz="202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1000863" rtl="0" eaLnBrk="1" fontAlgn="auto" latinLnBrk="0" hangingPunct="1">
        <a:lnSpc>
          <a:spcPct val="106000"/>
        </a:lnSpc>
        <a:spcBef>
          <a:spcPts val="1067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12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4597" marR="0" indent="-174597" algn="l" defTabSz="1000863" rtl="0" eaLnBrk="1" fontAlgn="auto" latinLnBrk="0" hangingPunct="1">
        <a:lnSpc>
          <a:spcPct val="106000"/>
        </a:lnSpc>
        <a:spcBef>
          <a:spcPts val="1067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12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9194" marR="0" indent="-174597" algn="l" defTabSz="1000863" rtl="0" eaLnBrk="1" fontAlgn="auto" latinLnBrk="0" hangingPunct="1">
        <a:lnSpc>
          <a:spcPct val="106000"/>
        </a:lnSpc>
        <a:spcBef>
          <a:spcPts val="485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12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23791" marR="0" indent="-174597" algn="l" defTabSz="1000863" rtl="0" eaLnBrk="1" fontAlgn="auto" latinLnBrk="0" hangingPunct="1">
        <a:lnSpc>
          <a:spcPct val="106000"/>
        </a:lnSpc>
        <a:spcBef>
          <a:spcPts val="243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12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83179" indent="-193080" algn="l" defTabSz="874019" rtl="0" eaLnBrk="1" latinLnBrk="0" hangingPunct="1">
        <a:spcBef>
          <a:spcPts val="0"/>
        </a:spcBef>
        <a:spcAft>
          <a:spcPts val="1094"/>
        </a:spcAft>
        <a:buClrTx/>
        <a:buSzPct val="100000"/>
        <a:buFont typeface="Verdana" panose="020B0604030504040204" pitchFamily="34" charset="0"/>
        <a:buChar char="−"/>
        <a:tabLst/>
        <a:defRPr kumimoji="1" lang="en-US" sz="1204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>
          <a:solidFill>
            <a:schemeClr val="tx1"/>
          </a:solidFill>
          <a:latin typeface="+mn-lt"/>
          <a:ea typeface="+mn-ea"/>
          <a:cs typeface="+mn-cs"/>
        </a:defRPr>
      </a:lvl7pPr>
      <a:lvl8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1pPr>
      <a:lvl2pPr marL="500434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2pPr>
      <a:lvl3pPr marL="100086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3pPr>
      <a:lvl4pPr marL="1501296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4pPr>
      <a:lvl5pPr marL="2001725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5pPr>
      <a:lvl6pPr marL="2502161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6pPr>
      <a:lvl7pPr marL="3002591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7pPr>
      <a:lvl8pPr marL="350302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8pPr>
      <a:lvl9pPr marL="400345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1">
          <p15:clr>
            <a:srgbClr val="A4A3A4"/>
          </p15:clr>
        </p15:guide>
        <p15:guide id="2" orient="horz" pos="96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orient="horz" pos="935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</p15:sldGuideLst>
    </p:ext>
  </p:extLst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660" imgH="659" progId="TCLayout.ActiveDocument.1">
                  <p:embed/>
                </p:oleObj>
              </mc:Choice>
              <mc:Fallback>
                <p:oleObj name="think-cell Slide" r:id="rId12" imgW="660" imgH="659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8630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5461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89221545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6E56C22-CD92-4A50-AAD1-E2171E0619BD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12" name="Text Box 37"/>
          <p:cNvSpPr txBox="1">
            <a:spLocks noChangeArrowheads="1"/>
          </p:cNvSpPr>
          <p:nvPr/>
        </p:nvSpPr>
        <p:spPr bwMode="gray">
          <a:xfrm>
            <a:off x="5702400" y="6588000"/>
            <a:ext cx="3762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 anchorCtr="0">
            <a:no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ja-JP" sz="900" kern="1200" dirty="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Arial" charset="0"/>
              </a:rPr>
              <a:t>© 2016. For information, contact Deloitte Touche Tohmatsu LLC.</a:t>
            </a:r>
          </a:p>
        </p:txBody>
      </p:sp>
    </p:spTree>
    <p:extLst>
      <p:ext uri="{BB962C8B-B14F-4D97-AF65-F5344CB8AC3E}">
        <p14:creationId xmlns:p14="http://schemas.microsoft.com/office/powerpoint/2010/main" val="1147883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  <p:sp>
        <p:nvSpPr>
          <p:cNvPr id="14" name="Text Box 37"/>
          <p:cNvSpPr txBox="1">
            <a:spLocks noChangeArrowheads="1"/>
          </p:cNvSpPr>
          <p:nvPr userDrawn="1"/>
        </p:nvSpPr>
        <p:spPr bwMode="gray">
          <a:xfrm>
            <a:off x="5702400" y="6588000"/>
            <a:ext cx="3762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 anchorCtr="0">
            <a:no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fr-FR" altLang="ja-JP" sz="900" dirty="0">
                <a:solidFill>
                  <a:srgbClr val="313131"/>
                </a:solidFill>
              </a:rPr>
              <a:t>© 2016. For information, contact Deloitte Touche Tohmatsu LLC.</a:t>
            </a:r>
          </a:p>
        </p:txBody>
      </p:sp>
    </p:spTree>
    <p:extLst>
      <p:ext uri="{BB962C8B-B14F-4D97-AF65-F5344CB8AC3E}">
        <p14:creationId xmlns:p14="http://schemas.microsoft.com/office/powerpoint/2010/main" val="298722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  <p:sp>
        <p:nvSpPr>
          <p:cNvPr id="14" name="Text Box 37"/>
          <p:cNvSpPr txBox="1">
            <a:spLocks noChangeArrowheads="1"/>
          </p:cNvSpPr>
          <p:nvPr userDrawn="1"/>
        </p:nvSpPr>
        <p:spPr bwMode="gray">
          <a:xfrm>
            <a:off x="5702400" y="6588000"/>
            <a:ext cx="3762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 anchorCtr="0">
            <a:no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fr-FR" altLang="ja-JP" sz="900" dirty="0">
                <a:solidFill>
                  <a:srgbClr val="313131"/>
                </a:solidFill>
              </a:rPr>
              <a:t>© 2016. For information, contact Deloitte Touche Tohmatsu LLC.</a:t>
            </a:r>
          </a:p>
        </p:txBody>
      </p:sp>
    </p:spTree>
    <p:extLst>
      <p:ext uri="{BB962C8B-B14F-4D97-AF65-F5344CB8AC3E}">
        <p14:creationId xmlns:p14="http://schemas.microsoft.com/office/powerpoint/2010/main" val="402971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43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47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50483009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90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06691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0575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8.xml"/><Relationship Id="rId1" Type="http://schemas.openxmlformats.org/officeDocument/2006/relationships/tags" Target="../tags/tag8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テキスト プレースホルダ 9"/>
          <p:cNvSpPr txBox="1">
            <a:spLocks/>
          </p:cNvSpPr>
          <p:nvPr/>
        </p:nvSpPr>
        <p:spPr bwMode="gray">
          <a:xfrm>
            <a:off x="1554562" y="2144029"/>
            <a:ext cx="6982609" cy="1363942"/>
          </a:xfrm>
          <a:prstGeom prst="rect">
            <a:avLst/>
          </a:prstGeom>
          <a:noFill/>
        </p:spPr>
        <p:txBody>
          <a:bodyPr vert="horz" wrap="none" lIns="72000" tIns="72000" rIns="73152" bIns="72000" rtlCol="0" anchor="ctr" anchorCtr="0">
            <a:noAutofit/>
          </a:bodyPr>
          <a:lstStyle>
            <a:lvl1pPr marL="0" indent="0" algn="l" eaLnBrk="1" hangingPunct="1">
              <a:lnSpc>
                <a:spcPct val="100000"/>
              </a:lnSpc>
              <a:spcBef>
                <a:spcPts val="0"/>
              </a:spcBef>
              <a:buNone/>
              <a:defRPr kumimoji="1" sz="2800" b="1" baseline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algn="ctr" fontAlgn="auto">
              <a:spcAft>
                <a:spcPts val="0"/>
              </a:spcAft>
            </a:pPr>
            <a:r>
              <a:rPr lang="ja-JP" altLang="en-US" kern="0" dirty="0">
                <a:solidFill>
                  <a:schemeClr val="tx1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先進的デジタル技術活用実証プロジェクト</a:t>
            </a:r>
            <a:endParaRPr lang="en-US" altLang="ja-JP" kern="0" dirty="0">
              <a:solidFill>
                <a:schemeClr val="tx1"/>
              </a:solidFill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 fontAlgn="auto">
              <a:spcAft>
                <a:spcPts val="0"/>
              </a:spcAft>
            </a:pPr>
            <a:endParaRPr lang="en-US" altLang="ja-JP" kern="0" dirty="0">
              <a:solidFill>
                <a:schemeClr val="tx1"/>
              </a:solidFill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 fontAlgn="auto">
              <a:spcAft>
                <a:spcPts val="0"/>
              </a:spcAft>
            </a:pPr>
            <a:r>
              <a:rPr lang="ja-JP" altLang="en-US" kern="0" dirty="0">
                <a:solidFill>
                  <a:schemeClr val="tx1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エントリーシート補足資料</a:t>
            </a:r>
            <a:endParaRPr lang="en-US" altLang="ja-JP" kern="0" dirty="0">
              <a:solidFill>
                <a:schemeClr val="tx1"/>
              </a:solidFill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</p:txBody>
      </p:sp>
      <p:sp>
        <p:nvSpPr>
          <p:cNvPr id="4" name="テキスト プレースホルダ 9"/>
          <p:cNvSpPr txBox="1">
            <a:spLocks/>
          </p:cNvSpPr>
          <p:nvPr/>
        </p:nvSpPr>
        <p:spPr bwMode="gray">
          <a:xfrm>
            <a:off x="0" y="0"/>
            <a:ext cx="1172012" cy="690611"/>
          </a:xfrm>
          <a:prstGeom prst="rect">
            <a:avLst/>
          </a:prstGeom>
          <a:noFill/>
        </p:spPr>
        <p:txBody>
          <a:bodyPr vert="horz" wrap="none" lIns="72000" tIns="72000" rIns="73152" bIns="72000" rtlCol="0" anchor="ctr" anchorCtr="0">
            <a:noAutofit/>
          </a:bodyPr>
          <a:lstStyle>
            <a:lvl1pPr marL="0" indent="0" algn="l" eaLnBrk="1" hangingPunct="1">
              <a:lnSpc>
                <a:spcPct val="100000"/>
              </a:lnSpc>
              <a:spcBef>
                <a:spcPts val="0"/>
              </a:spcBef>
              <a:buNone/>
              <a:defRPr kumimoji="1" sz="2800" b="1" baseline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algn="ctr" fontAlgn="auto">
              <a:spcAft>
                <a:spcPts val="0"/>
              </a:spcAft>
            </a:pPr>
            <a:r>
              <a:rPr lang="ja-JP" altLang="en-US" sz="1400" kern="0" dirty="0">
                <a:solidFill>
                  <a:schemeClr val="tx1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別紙３</a:t>
            </a:r>
            <a:endParaRPr lang="en-US" altLang="ja-JP" sz="1400" kern="0" dirty="0">
              <a:solidFill>
                <a:schemeClr val="tx1"/>
              </a:solidFill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7508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52847" y="16622"/>
            <a:ext cx="9072000" cy="731522"/>
          </a:xfrm>
        </p:spPr>
        <p:txBody>
          <a:bodyPr/>
          <a:lstStyle/>
          <a:p>
            <a:pPr algn="ctr"/>
            <a:r>
              <a:rPr lang="ja-JP" altLang="en-US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実証プロジェクトの内容・目的について具体的にご記入ください。</a:t>
            </a:r>
            <a:br>
              <a:rPr lang="en-US" altLang="ja-JP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</a:br>
            <a:r>
              <a:rPr lang="ja-JP" altLang="en-US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（スライドが複数ある場合は、新しいスライドを適宜追加してください。</a:t>
            </a:r>
            <a:endParaRPr kumimoji="1" lang="ja-JP" altLang="en-US" dirty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</p:txBody>
      </p:sp>
      <p:sp>
        <p:nvSpPr>
          <p:cNvPr id="32" name="テキスト プレースホルダー 3"/>
          <p:cNvSpPr txBox="1">
            <a:spLocks/>
          </p:cNvSpPr>
          <p:nvPr/>
        </p:nvSpPr>
        <p:spPr>
          <a:xfrm>
            <a:off x="196427" y="830515"/>
            <a:ext cx="4356000" cy="432000"/>
          </a:xfrm>
          <a:prstGeom prst="rect">
            <a:avLst/>
          </a:prstGeom>
        </p:spPr>
        <p:txBody>
          <a:bodyPr vert="horz" wrap="none" lIns="72000" tIns="72000" rIns="72000" bIns="72000" rtlCol="0" anchor="ctr">
            <a:noAutofit/>
          </a:bodyPr>
          <a:lstStyle>
            <a:lvl1pPr marL="0" indent="0" eaLnBrk="1" hangingPunct="1">
              <a:lnSpc>
                <a:spcPct val="106000"/>
              </a:lnSpc>
              <a:spcBef>
                <a:spcPts val="1056"/>
              </a:spcBef>
              <a:defRPr kumimoji="1" sz="1400" b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 fontAlgn="auto">
              <a:spcAft>
                <a:spcPts val="0"/>
              </a:spcAft>
            </a:pPr>
            <a:r>
              <a:rPr lang="ja-JP" altLang="en-US" kern="0" dirty="0">
                <a:solidFill>
                  <a:srgbClr val="DA291C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実証プロジェクトの内容・目的</a:t>
            </a:r>
            <a:endParaRPr kumimoji="1" lang="ja-JP" altLang="en-US" sz="1400" b="1" i="0" u="none" strike="noStrike" kern="0" cap="none" spc="0" normalizeH="0" baseline="0" noProof="0" dirty="0">
              <a:ln>
                <a:noFill/>
              </a:ln>
              <a:solidFill>
                <a:srgbClr val="DA291C"/>
              </a:solidFill>
              <a:effectLst/>
              <a:uLnTx/>
              <a:uFillTx/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</p:txBody>
      </p:sp>
      <p:sp>
        <p:nvSpPr>
          <p:cNvPr id="2" name="テキスト プレースホルダー 3">
            <a:extLst>
              <a:ext uri="{FF2B5EF4-FFF2-40B4-BE49-F238E27FC236}">
                <a16:creationId xmlns:a16="http://schemas.microsoft.com/office/drawing/2014/main" id="{8CC15306-714F-637C-61D1-267F844C167E}"/>
              </a:ext>
            </a:extLst>
          </p:cNvPr>
          <p:cNvSpPr txBox="1">
            <a:spLocks/>
          </p:cNvSpPr>
          <p:nvPr/>
        </p:nvSpPr>
        <p:spPr>
          <a:xfrm>
            <a:off x="196426" y="1454045"/>
            <a:ext cx="9345507" cy="1145222"/>
          </a:xfrm>
          <a:prstGeom prst="rect">
            <a:avLst/>
          </a:prstGeom>
        </p:spPr>
        <p:txBody>
          <a:bodyPr vert="horz" wrap="none" lIns="72000" tIns="72000" rIns="72000" bIns="72000" rtlCol="0" anchor="ctr">
            <a:noAutofit/>
          </a:bodyPr>
          <a:lstStyle>
            <a:lvl1pPr marL="0" indent="0" eaLnBrk="1" hangingPunct="1">
              <a:lnSpc>
                <a:spcPct val="106000"/>
              </a:lnSpc>
              <a:spcBef>
                <a:spcPts val="1056"/>
              </a:spcBef>
              <a:defRPr kumimoji="1" sz="1400" b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 fontAlgn="auto">
              <a:spcAft>
                <a:spcPts val="0"/>
              </a:spcAft>
            </a:pPr>
            <a:r>
              <a:rPr lang="ja-JP" altLang="en-US" kern="0" dirty="0">
                <a:solidFill>
                  <a:srgbClr val="FF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実証プロジェクトの内容・目的の補足資料は、次の事項を含めてください。</a:t>
            </a:r>
            <a:endParaRPr lang="en-US" altLang="ja-JP" kern="0" dirty="0">
              <a:solidFill>
                <a:srgbClr val="FF0000"/>
              </a:solidFill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lvl="0" fontAlgn="auto">
              <a:spcAft>
                <a:spcPts val="0"/>
              </a:spcAft>
            </a:pPr>
            <a:r>
              <a:rPr lang="ja-JP" altLang="en-US" kern="0" dirty="0">
                <a:solidFill>
                  <a:srgbClr val="FF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・本実証で開発しようとする製品やサービスの開発前である現状において、県内中小企業がどのような課題を抱えていたのか。</a:t>
            </a:r>
            <a:endParaRPr lang="en-US" altLang="ja-JP" kern="0" dirty="0">
              <a:solidFill>
                <a:srgbClr val="FF0000"/>
              </a:solidFill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lvl="0" fontAlgn="auto">
              <a:spcAft>
                <a:spcPts val="0"/>
              </a:spcAft>
            </a:pPr>
            <a:r>
              <a:rPr lang="ja-JP" altLang="en-US" kern="0" dirty="0">
                <a:solidFill>
                  <a:srgbClr val="FF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・本実証で製品やサービスが開発されることで、前述の課題がどのように解決されるのか。</a:t>
            </a:r>
            <a:endParaRPr lang="en-US" altLang="ja-JP" kern="0" dirty="0">
              <a:solidFill>
                <a:srgbClr val="FF0000"/>
              </a:solidFill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4507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5"/>
          <p:cNvSpPr txBox="1">
            <a:spLocks/>
          </p:cNvSpPr>
          <p:nvPr/>
        </p:nvSpPr>
        <p:spPr bwMode="gray">
          <a:xfrm>
            <a:off x="374900" y="-2"/>
            <a:ext cx="9072000" cy="73152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1000863" rtl="0" eaLnBrk="1" latinLnBrk="0" hangingPunct="1">
              <a:spcBef>
                <a:spcPct val="0"/>
              </a:spcBef>
              <a:buNone/>
              <a:defRPr kumimoji="1" sz="202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ja-JP" altLang="en-US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連携体を構成する各メンバーの役割について具体的にご記入ください。</a:t>
            </a:r>
            <a:br>
              <a:rPr lang="en-US" altLang="ja-JP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</a:br>
            <a:r>
              <a:rPr lang="ja-JP" altLang="en-US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（スライドが複数ある場合は、新しいスライドを適宜追加してください。</a:t>
            </a:r>
          </a:p>
        </p:txBody>
      </p:sp>
      <p:sp>
        <p:nvSpPr>
          <p:cNvPr id="7" name="テキスト プレースホルダー 3"/>
          <p:cNvSpPr txBox="1">
            <a:spLocks/>
          </p:cNvSpPr>
          <p:nvPr/>
        </p:nvSpPr>
        <p:spPr>
          <a:xfrm>
            <a:off x="218480" y="813891"/>
            <a:ext cx="4356000" cy="432000"/>
          </a:xfrm>
          <a:prstGeom prst="rect">
            <a:avLst/>
          </a:prstGeom>
        </p:spPr>
        <p:txBody>
          <a:bodyPr vert="horz" wrap="none" lIns="72000" tIns="72000" rIns="72000" bIns="72000" rtlCol="0" anchor="ctr">
            <a:noAutofit/>
          </a:bodyPr>
          <a:lstStyle>
            <a:lvl1pPr marL="0" indent="0" eaLnBrk="1" hangingPunct="1">
              <a:lnSpc>
                <a:spcPct val="106000"/>
              </a:lnSpc>
              <a:spcBef>
                <a:spcPts val="1056"/>
              </a:spcBef>
              <a:defRPr kumimoji="1" sz="1400" b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 fontAlgn="auto">
              <a:spcAft>
                <a:spcPts val="0"/>
              </a:spcAft>
            </a:pPr>
            <a:r>
              <a:rPr kumimoji="1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DA291C"/>
                </a:solidFill>
                <a:effectLst/>
                <a:uLnTx/>
                <a:uFillTx/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連携体を構成する各メンバーの役割</a:t>
            </a:r>
          </a:p>
        </p:txBody>
      </p:sp>
    </p:spTree>
    <p:extLst>
      <p:ext uri="{BB962C8B-B14F-4D97-AF65-F5344CB8AC3E}">
        <p14:creationId xmlns:p14="http://schemas.microsoft.com/office/powerpoint/2010/main" val="2461917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5"/>
          <p:cNvSpPr txBox="1">
            <a:spLocks/>
          </p:cNvSpPr>
          <p:nvPr/>
        </p:nvSpPr>
        <p:spPr bwMode="gray">
          <a:xfrm>
            <a:off x="374900" y="-2"/>
            <a:ext cx="9072000" cy="73152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1000863" rtl="0" eaLnBrk="1" latinLnBrk="0" hangingPunct="1">
              <a:spcBef>
                <a:spcPct val="0"/>
              </a:spcBef>
              <a:buNone/>
              <a:defRPr kumimoji="1" sz="202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ja-JP" altLang="en-US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デジタル技術の先進性・独自性について具体的にご記入ください。</a:t>
            </a:r>
            <a:br>
              <a:rPr lang="en-US" altLang="ja-JP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</a:br>
            <a:r>
              <a:rPr lang="ja-JP" altLang="en-US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（スライドが複数ある場合は、新しいスライドを適宜追加してください。</a:t>
            </a:r>
          </a:p>
        </p:txBody>
      </p:sp>
      <p:sp>
        <p:nvSpPr>
          <p:cNvPr id="7" name="テキスト プレースホルダー 3"/>
          <p:cNvSpPr txBox="1">
            <a:spLocks/>
          </p:cNvSpPr>
          <p:nvPr/>
        </p:nvSpPr>
        <p:spPr>
          <a:xfrm>
            <a:off x="218480" y="813891"/>
            <a:ext cx="4356000" cy="432000"/>
          </a:xfrm>
          <a:prstGeom prst="rect">
            <a:avLst/>
          </a:prstGeom>
        </p:spPr>
        <p:txBody>
          <a:bodyPr vert="horz" wrap="none" lIns="72000" tIns="72000" rIns="72000" bIns="72000" rtlCol="0" anchor="ctr">
            <a:noAutofit/>
          </a:bodyPr>
          <a:lstStyle>
            <a:lvl1pPr marL="0" indent="0" eaLnBrk="1" hangingPunct="1">
              <a:lnSpc>
                <a:spcPct val="106000"/>
              </a:lnSpc>
              <a:spcBef>
                <a:spcPts val="1056"/>
              </a:spcBef>
              <a:defRPr kumimoji="1" sz="1400" b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 fontAlgn="auto">
              <a:spcAft>
                <a:spcPts val="0"/>
              </a:spcAft>
            </a:pPr>
            <a:r>
              <a:rPr kumimoji="1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DA291C"/>
                </a:solidFill>
                <a:effectLst/>
                <a:uLnTx/>
                <a:uFillTx/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デジタル技術の先進性・独自性</a:t>
            </a:r>
          </a:p>
        </p:txBody>
      </p:sp>
    </p:spTree>
    <p:extLst>
      <p:ext uri="{BB962C8B-B14F-4D97-AF65-F5344CB8AC3E}">
        <p14:creationId xmlns:p14="http://schemas.microsoft.com/office/powerpoint/2010/main" val="3344835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5"/>
          <p:cNvSpPr txBox="1">
            <a:spLocks/>
          </p:cNvSpPr>
          <p:nvPr/>
        </p:nvSpPr>
        <p:spPr bwMode="gray">
          <a:xfrm>
            <a:off x="374900" y="-2"/>
            <a:ext cx="9072000" cy="73152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1000863" rtl="0" eaLnBrk="1" latinLnBrk="0" hangingPunct="1">
              <a:spcBef>
                <a:spcPct val="0"/>
              </a:spcBef>
              <a:buNone/>
              <a:defRPr kumimoji="1" sz="202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ja-JP" altLang="en-US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県内企業等、地域経済への波及効果について具体的にご記入ください。</a:t>
            </a:r>
            <a:br>
              <a:rPr lang="en-US" altLang="ja-JP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</a:br>
            <a:r>
              <a:rPr lang="ja-JP" altLang="en-US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（スライドが複数ある場合は、新しいスライドを適宜追加してください。</a:t>
            </a:r>
          </a:p>
        </p:txBody>
      </p:sp>
      <p:sp>
        <p:nvSpPr>
          <p:cNvPr id="2" name="テキスト プレースホルダー 3">
            <a:extLst>
              <a:ext uri="{FF2B5EF4-FFF2-40B4-BE49-F238E27FC236}">
                <a16:creationId xmlns:a16="http://schemas.microsoft.com/office/drawing/2014/main" id="{014E8496-CC72-BD35-8B1A-49983B4399FA}"/>
              </a:ext>
            </a:extLst>
          </p:cNvPr>
          <p:cNvSpPr txBox="1">
            <a:spLocks/>
          </p:cNvSpPr>
          <p:nvPr/>
        </p:nvSpPr>
        <p:spPr>
          <a:xfrm>
            <a:off x="218480" y="795861"/>
            <a:ext cx="4356000" cy="432000"/>
          </a:xfrm>
          <a:prstGeom prst="rect">
            <a:avLst/>
          </a:prstGeom>
        </p:spPr>
        <p:txBody>
          <a:bodyPr vert="horz" wrap="none" lIns="72000" tIns="72000" rIns="72000" bIns="72000" rtlCol="0" anchor="ctr">
            <a:noAutofit/>
          </a:bodyPr>
          <a:lstStyle>
            <a:lvl1pPr marL="0" indent="0" eaLnBrk="1" hangingPunct="1">
              <a:lnSpc>
                <a:spcPct val="106000"/>
              </a:lnSpc>
              <a:spcBef>
                <a:spcPts val="1056"/>
              </a:spcBef>
              <a:defRPr kumimoji="1" sz="1400" b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 fontAlgn="auto">
              <a:spcAft>
                <a:spcPts val="0"/>
              </a:spcAft>
            </a:pPr>
            <a:r>
              <a:rPr kumimoji="1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DA291C"/>
                </a:solidFill>
                <a:effectLst/>
                <a:uLnTx/>
                <a:uFillTx/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県内企業等、地域経済への波及効果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77CDCF6-024E-010C-1E1A-7F373118A44C}"/>
              </a:ext>
            </a:extLst>
          </p:cNvPr>
          <p:cNvSpPr txBox="1">
            <a:spLocks/>
          </p:cNvSpPr>
          <p:nvPr/>
        </p:nvSpPr>
        <p:spPr>
          <a:xfrm>
            <a:off x="218480" y="1293172"/>
            <a:ext cx="8812107" cy="1145222"/>
          </a:xfrm>
          <a:prstGeom prst="rect">
            <a:avLst/>
          </a:prstGeom>
        </p:spPr>
        <p:txBody>
          <a:bodyPr vert="horz" wrap="none" lIns="72000" tIns="72000" rIns="72000" bIns="72000" rtlCol="0" anchor="ctr">
            <a:noAutofit/>
          </a:bodyPr>
          <a:lstStyle>
            <a:lvl1pPr marL="0" indent="0" eaLnBrk="1" hangingPunct="1">
              <a:lnSpc>
                <a:spcPct val="106000"/>
              </a:lnSpc>
              <a:spcBef>
                <a:spcPts val="1056"/>
              </a:spcBef>
              <a:defRPr kumimoji="1" sz="1400" b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 fontAlgn="auto">
              <a:spcAft>
                <a:spcPts val="0"/>
              </a:spcAft>
            </a:pPr>
            <a:r>
              <a:rPr lang="ja-JP" altLang="en-US" kern="0" dirty="0">
                <a:solidFill>
                  <a:srgbClr val="FF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県内企業等、地域経済への波及効果の補足資料は、次の事項を含めてください。</a:t>
            </a:r>
            <a:endParaRPr lang="en-US" altLang="ja-JP" kern="0" dirty="0">
              <a:solidFill>
                <a:srgbClr val="FF0000"/>
              </a:solidFill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lvl="0" fontAlgn="auto">
              <a:spcAft>
                <a:spcPts val="0"/>
              </a:spcAft>
            </a:pPr>
            <a:r>
              <a:rPr lang="ja-JP" altLang="en-US" kern="0" dirty="0">
                <a:solidFill>
                  <a:srgbClr val="FF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・本実証で開発しようとする製品やサービスの県内中小企業のニーズとその活用</a:t>
            </a:r>
            <a:r>
              <a:rPr lang="ja-JP" altLang="en-US" kern="0">
                <a:solidFill>
                  <a:srgbClr val="FF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の見込み。</a:t>
            </a:r>
            <a:endParaRPr lang="en-US" altLang="ja-JP" kern="0" dirty="0">
              <a:solidFill>
                <a:srgbClr val="FF0000"/>
              </a:solidFill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2354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5"/>
          <p:cNvSpPr txBox="1">
            <a:spLocks/>
          </p:cNvSpPr>
          <p:nvPr/>
        </p:nvSpPr>
        <p:spPr bwMode="gray">
          <a:xfrm>
            <a:off x="374900" y="-2"/>
            <a:ext cx="9072000" cy="73152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1000863" rtl="0" eaLnBrk="1" latinLnBrk="0" hangingPunct="1">
              <a:spcBef>
                <a:spcPct val="0"/>
              </a:spcBef>
              <a:buNone/>
              <a:defRPr kumimoji="1" sz="202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ja-JP" altLang="en-US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市場の成長可能性について具体的にご記入ください。</a:t>
            </a:r>
            <a:br>
              <a:rPr lang="en-US" altLang="ja-JP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</a:br>
            <a:r>
              <a:rPr lang="ja-JP" altLang="en-US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（スライドが複数ある場合は、新しいスライドを適宜追加してください。</a:t>
            </a:r>
          </a:p>
        </p:txBody>
      </p:sp>
      <p:sp>
        <p:nvSpPr>
          <p:cNvPr id="2" name="テキスト プレースホルダー 3">
            <a:extLst>
              <a:ext uri="{FF2B5EF4-FFF2-40B4-BE49-F238E27FC236}">
                <a16:creationId xmlns:a16="http://schemas.microsoft.com/office/drawing/2014/main" id="{83D9F98A-D086-9C34-84AB-086C2A899CFF}"/>
              </a:ext>
            </a:extLst>
          </p:cNvPr>
          <p:cNvSpPr txBox="1">
            <a:spLocks/>
          </p:cNvSpPr>
          <p:nvPr/>
        </p:nvSpPr>
        <p:spPr>
          <a:xfrm>
            <a:off x="218480" y="1050549"/>
            <a:ext cx="4356000" cy="432000"/>
          </a:xfrm>
          <a:prstGeom prst="rect">
            <a:avLst/>
          </a:prstGeom>
        </p:spPr>
        <p:txBody>
          <a:bodyPr vert="horz" wrap="none" lIns="72000" tIns="72000" rIns="72000" bIns="72000" rtlCol="0" anchor="ctr">
            <a:noAutofit/>
          </a:bodyPr>
          <a:lstStyle>
            <a:lvl1pPr marL="0" indent="0" eaLnBrk="1" hangingPunct="1">
              <a:lnSpc>
                <a:spcPct val="106000"/>
              </a:lnSpc>
              <a:spcBef>
                <a:spcPts val="1056"/>
              </a:spcBef>
              <a:defRPr kumimoji="1" sz="1400" b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 fontAlgn="auto">
              <a:spcAft>
                <a:spcPts val="0"/>
              </a:spcAft>
            </a:pPr>
            <a:r>
              <a:rPr lang="ja-JP" altLang="en-US" kern="0" dirty="0">
                <a:solidFill>
                  <a:srgbClr val="DA291C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市場の成長可能性</a:t>
            </a:r>
            <a:endParaRPr kumimoji="1" lang="ja-JP" altLang="en-US" sz="1400" b="1" i="0" u="none" strike="noStrike" kern="0" cap="none" spc="0" normalizeH="0" baseline="0" noProof="0" dirty="0">
              <a:ln>
                <a:noFill/>
              </a:ln>
              <a:solidFill>
                <a:srgbClr val="DA291C"/>
              </a:solidFill>
              <a:effectLst/>
              <a:uLnTx/>
              <a:uFillTx/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1301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5"/>
          <p:cNvSpPr txBox="1">
            <a:spLocks/>
          </p:cNvSpPr>
          <p:nvPr/>
        </p:nvSpPr>
        <p:spPr bwMode="gray">
          <a:xfrm>
            <a:off x="374900" y="-2"/>
            <a:ext cx="9072000" cy="73152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1000863" rtl="0" eaLnBrk="1" latinLnBrk="0" hangingPunct="1">
              <a:spcBef>
                <a:spcPct val="0"/>
              </a:spcBef>
              <a:buNone/>
              <a:defRPr kumimoji="1" sz="202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ja-JP" altLang="en-US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実証プロジェクトの実施スケジュールについて具体的にご記入ください。</a:t>
            </a:r>
            <a:br>
              <a:rPr lang="en-US" altLang="ja-JP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</a:br>
            <a:r>
              <a:rPr lang="ja-JP" altLang="en-US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（スライドが複数ある場合は、新しいスライドを適宜追加してください。</a:t>
            </a:r>
          </a:p>
        </p:txBody>
      </p:sp>
      <p:sp>
        <p:nvSpPr>
          <p:cNvPr id="7" name="テキスト プレースホルダー 3"/>
          <p:cNvSpPr txBox="1">
            <a:spLocks/>
          </p:cNvSpPr>
          <p:nvPr/>
        </p:nvSpPr>
        <p:spPr>
          <a:xfrm>
            <a:off x="218480" y="1067896"/>
            <a:ext cx="4356000" cy="432000"/>
          </a:xfrm>
          <a:prstGeom prst="rect">
            <a:avLst/>
          </a:prstGeom>
        </p:spPr>
        <p:txBody>
          <a:bodyPr vert="horz" wrap="none" lIns="72000" tIns="72000" rIns="72000" bIns="72000" rtlCol="0" anchor="ctr">
            <a:noAutofit/>
          </a:bodyPr>
          <a:lstStyle>
            <a:lvl1pPr marL="0" indent="0" eaLnBrk="1" hangingPunct="1">
              <a:lnSpc>
                <a:spcPct val="106000"/>
              </a:lnSpc>
              <a:spcBef>
                <a:spcPts val="1056"/>
              </a:spcBef>
              <a:defRPr kumimoji="1" sz="1400" b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 fontAlgn="auto">
              <a:spcAft>
                <a:spcPts val="0"/>
              </a:spcAft>
            </a:pPr>
            <a:r>
              <a:rPr lang="ja-JP" altLang="en-US" kern="0" dirty="0">
                <a:solidFill>
                  <a:srgbClr val="DA291C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実証プロジェクトの実施スケジュール</a:t>
            </a:r>
            <a:endParaRPr kumimoji="1" lang="ja-JP" altLang="en-US" sz="1400" b="1" i="0" u="none" strike="noStrike" kern="0" cap="none" spc="0" normalizeH="0" baseline="0" noProof="0" dirty="0">
              <a:ln>
                <a:noFill/>
              </a:ln>
              <a:solidFill>
                <a:srgbClr val="DA291C"/>
              </a:solidFill>
              <a:effectLst/>
              <a:uLnTx/>
              <a:uFillTx/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5506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5"/>
          <p:cNvSpPr txBox="1">
            <a:spLocks/>
          </p:cNvSpPr>
          <p:nvPr/>
        </p:nvSpPr>
        <p:spPr bwMode="gray">
          <a:xfrm>
            <a:off x="352847" y="16626"/>
            <a:ext cx="9072000" cy="73152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1000863" rtl="0" eaLnBrk="1" latinLnBrk="0" hangingPunct="1">
              <a:spcBef>
                <a:spcPct val="0"/>
              </a:spcBef>
              <a:buNone/>
              <a:defRPr kumimoji="1" sz="202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ja-JP" altLang="en-US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その他、実証プロジェクトの紹介資料や事業計画書などありましたら、</a:t>
            </a:r>
            <a:endParaRPr lang="en-US" altLang="ja-JP" dirty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 fontAlgn="auto">
              <a:spcAft>
                <a:spcPts val="0"/>
              </a:spcAft>
            </a:pPr>
            <a:r>
              <a:rPr lang="ja-JP" altLang="en-US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本スライド以降に追加してください。</a:t>
            </a:r>
          </a:p>
        </p:txBody>
      </p:sp>
      <p:sp>
        <p:nvSpPr>
          <p:cNvPr id="8" name="テキスト プレースホルダー 3"/>
          <p:cNvSpPr txBox="1">
            <a:spLocks/>
          </p:cNvSpPr>
          <p:nvPr/>
        </p:nvSpPr>
        <p:spPr>
          <a:xfrm>
            <a:off x="196427" y="830519"/>
            <a:ext cx="4356000" cy="432000"/>
          </a:xfrm>
          <a:prstGeom prst="rect">
            <a:avLst/>
          </a:prstGeom>
        </p:spPr>
        <p:txBody>
          <a:bodyPr vert="horz" wrap="none" lIns="72000" tIns="72000" rIns="72000" bIns="72000" rtlCol="0" anchor="ctr">
            <a:noAutofit/>
          </a:bodyPr>
          <a:lstStyle>
            <a:lvl1pPr marL="0" indent="0" eaLnBrk="1" hangingPunct="1">
              <a:lnSpc>
                <a:spcPct val="106000"/>
              </a:lnSpc>
              <a:spcBef>
                <a:spcPts val="1056"/>
              </a:spcBef>
              <a:defRPr kumimoji="1" sz="1400" b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 fontAlgn="auto">
              <a:spcAft>
                <a:spcPts val="0"/>
              </a:spcAft>
            </a:pPr>
            <a:r>
              <a:rPr lang="ja-JP" altLang="en-US" kern="0" dirty="0">
                <a:solidFill>
                  <a:srgbClr val="DA291C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その他補足資料</a:t>
            </a:r>
            <a:endParaRPr kumimoji="1" lang="ja-JP" altLang="en-US" sz="1400" b="1" i="0" u="none" strike="noStrike" kern="0" cap="none" spc="0" normalizeH="0" baseline="0" noProof="0" dirty="0">
              <a:ln>
                <a:noFill/>
              </a:ln>
              <a:solidFill>
                <a:srgbClr val="DA291C"/>
              </a:solidFill>
              <a:effectLst/>
              <a:uLnTx/>
              <a:uFillTx/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80005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10.xml><?xml version="1.0" encoding="utf-8"?>
<a:theme xmlns:a="http://schemas.openxmlformats.org/drawingml/2006/main" name="3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1.xml><?xml version="1.0" encoding="utf-8"?>
<a:theme xmlns:a="http://schemas.openxmlformats.org/drawingml/2006/main" name="4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2.xml><?xml version="1.0" encoding="utf-8"?>
<a:theme xmlns:a="http://schemas.openxmlformats.org/drawingml/2006/main" name="5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wrap="square" lIns="36000" tIns="36000" rIns="36000" bIns="36000" rtlCol="0" anchor="ctr"/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3.xml><?xml version="1.0" encoding="utf-8"?>
<a:theme xmlns:a="http://schemas.openxmlformats.org/drawingml/2006/main" name="6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4.xml><?xml version="1.0" encoding="utf-8"?>
<a:theme xmlns:a="http://schemas.openxmlformats.org/drawingml/2006/main" name="DT Proposal Template_J_20181205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ohmatsu Proposal Template_J_20160105_補足版（本文あり）">
  <a:themeElements>
    <a:clrScheme name="ユーザー定義 1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rtlCol="0" anchor="ctr"/>
      <a:lstStyle>
        <a:defPPr algn="ctr">
          <a:defRPr kumimoji="1" sz="12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sz="1200"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1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3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4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5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9.xml><?xml version="1.0" encoding="utf-8"?>
<a:theme xmlns:a="http://schemas.openxmlformats.org/drawingml/2006/main" name="1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9B76E9AC031B498A003B0A6B264DC6" ma:contentTypeVersion="" ma:contentTypeDescription="Create a new document." ma:contentTypeScope="" ma:versionID="7d5800d0d66064624391e2173faee4fe">
  <xsd:schema xmlns:xsd="http://www.w3.org/2001/XMLSchema" xmlns:xs="http://www.w3.org/2001/XMLSchema" xmlns:p="http://schemas.microsoft.com/office/2006/metadata/properties" xmlns:ns2="3a4731f9-7dea-4ec8-b9b6-581989713bb4" targetNamespace="http://schemas.microsoft.com/office/2006/metadata/properties" ma:root="true" ma:fieldsID="30c9ed858bcfdfba078b5a52fd1fab38" ns2:_="">
    <xsd:import namespace="3a4731f9-7dea-4ec8-b9b6-581989713bb4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4731f9-7dea-4ec8-b9b6-581989713bb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810D75-CCF6-483B-965C-EB18F9989D81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e1ab9bf-6fba-4470-ae98-e5144ebfb4bc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17FAABB-0222-45E9-A32C-99F54DE6E1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4731f9-7dea-4ec8-b9b6-581989713b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9091D0-4110-4FF5-8034-336546945D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和文テンプレート_jan2012</Template>
  <TotalTime>0</TotalTime>
  <Words>371</Words>
  <Application>Microsoft Office PowerPoint</Application>
  <PresentationFormat>A4 210 x 297 mm</PresentationFormat>
  <Paragraphs>25</Paragraphs>
  <Slides>8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14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29" baseType="lpstr">
      <vt:lpstr>AR Pゴシック体M</vt:lpstr>
      <vt:lpstr>Meiryo UI</vt:lpstr>
      <vt:lpstr>Arial</vt:lpstr>
      <vt:lpstr>Verdana</vt:lpstr>
      <vt:lpstr>Wingdings</vt:lpstr>
      <vt:lpstr>Tohmatsu Proposal Template_J_20160105</vt:lpstr>
      <vt:lpstr>Tohmatsu Proposal Template_J_20160105_補足版（本文あり）</vt:lpstr>
      <vt:lpstr>1_Tohmatsu Proposal Template_J_20160105</vt:lpstr>
      <vt:lpstr>2_Tohmatsu Proposal Template_J_20160105</vt:lpstr>
      <vt:lpstr>3_Tohmatsu Proposal Template_J_20160105</vt:lpstr>
      <vt:lpstr>4_Tohmatsu Proposal Template_J_20160105</vt:lpstr>
      <vt:lpstr>5_Tohmatsu Proposal Template_J_20160105</vt:lpstr>
      <vt:lpstr>DT Proposal Template_J_20161001</vt:lpstr>
      <vt:lpstr>1_DT Proposal Template_J_20161001</vt:lpstr>
      <vt:lpstr>3_DT Proposal Template_J_20161001</vt:lpstr>
      <vt:lpstr>4_DT Proposal Template_J_20161001</vt:lpstr>
      <vt:lpstr>5_DT Proposal Template_J_20161001</vt:lpstr>
      <vt:lpstr>6_DT Proposal Template_J_20161001</vt:lpstr>
      <vt:lpstr>DT Proposal Template_J_20181205</vt:lpstr>
      <vt:lpstr>think-cell Slide</vt:lpstr>
      <vt:lpstr>think-cell スライド</vt:lpstr>
      <vt:lpstr>PowerPoint プレゼンテーション</vt:lpstr>
      <vt:lpstr>実証プロジェクトの内容・目的について具体的にご記入ください。 （スライドが複数ある場合は、新しいスライドを適宜追加してください。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2013-03-14T03:44:27Z</dcterms:created>
  <dcterms:modified xsi:type="dcterms:W3CDTF">2024-06-28T02:48:55Z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0x010100259B76E9AC031B498A003B0A6B264DC6</vt:lpwstr>
  </property>
</Properties>
</file>