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0" r:id="rId4"/>
    <p:sldMasterId id="2147483900" r:id="rId5"/>
    <p:sldMasterId id="2147483905" r:id="rId6"/>
    <p:sldMasterId id="2147483916" r:id="rId7"/>
    <p:sldMasterId id="2147483928" r:id="rId8"/>
    <p:sldMasterId id="2147483938" r:id="rId9"/>
    <p:sldMasterId id="2147483948" r:id="rId10"/>
    <p:sldMasterId id="2147483959" r:id="rId11"/>
    <p:sldMasterId id="2147483970" r:id="rId12"/>
    <p:sldMasterId id="2147483991" r:id="rId13"/>
    <p:sldMasterId id="2147484001" r:id="rId14"/>
    <p:sldMasterId id="2147484009" r:id="rId15"/>
    <p:sldMasterId id="2147484021" r:id="rId16"/>
    <p:sldMasterId id="2147484034" r:id="rId17"/>
  </p:sldMasterIdLst>
  <p:notesMasterIdLst>
    <p:notesMasterId r:id="rId26"/>
  </p:notesMasterIdLst>
  <p:handoutMasterIdLst>
    <p:handoutMasterId r:id="rId27"/>
  </p:handoutMasterIdLst>
  <p:sldIdLst>
    <p:sldId id="618" r:id="rId18"/>
    <p:sldId id="616" r:id="rId19"/>
    <p:sldId id="621" r:id="rId20"/>
    <p:sldId id="622" r:id="rId21"/>
    <p:sldId id="623" r:id="rId22"/>
    <p:sldId id="617" r:id="rId23"/>
    <p:sldId id="624" r:id="rId24"/>
    <p:sldId id="620" r:id="rId25"/>
  </p:sldIdLst>
  <p:sldSz cx="9906000" cy="6858000" type="A4"/>
  <p:notesSz cx="6807200" cy="9939338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82" d="100"/>
          <a:sy n="82" d="100"/>
        </p:scale>
        <p:origin x="1171" y="72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tags" Target="tags/tag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6/28/2024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6/28/2024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1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鉄道事業者としての</a:t>
            </a:r>
            <a:r>
              <a:rPr lang="en-US" altLang="ja-JP"/>
              <a:t>MaaS</a:t>
            </a:r>
            <a:r>
              <a:rPr lang="ja-JP" altLang="en-US"/>
              <a:t>事業への取組みに関する討議</a:t>
            </a:r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66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鉄道事業者としての</a:t>
            </a:r>
            <a:r>
              <a:rPr kumimoji="1" lang="en-US" altLang="ja-JP"/>
              <a:t>MaaS</a:t>
            </a:r>
            <a:r>
              <a:rPr kumimoji="1" lang="ja-JP" altLang="en-US"/>
              <a:t>事業への取組みに関する討議</a:t>
            </a: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先進的デジタル技術活用実証プロジェクト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  <a:endParaRPr kumimoji="1" lang="ja-JP" altLang="en-US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8CC15306-714F-637C-61D1-267F844C167E}"/>
              </a:ext>
            </a:extLst>
          </p:cNvPr>
          <p:cNvSpPr txBox="1">
            <a:spLocks/>
          </p:cNvSpPr>
          <p:nvPr/>
        </p:nvSpPr>
        <p:spPr>
          <a:xfrm>
            <a:off x="196426" y="1454045"/>
            <a:ext cx="9345507" cy="1145222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実証プロジェクトの内容・目的の補足資料は、次の事項を含めてください。</a:t>
            </a:r>
            <a:endParaRPr lang="en-US" altLang="ja-JP" kern="0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・本実証で開発しようとする製品やサービスの開発前である現状において、県内中小企業がどのような課題を抱えていたのか。</a:t>
            </a:r>
            <a:endParaRPr lang="en-US" altLang="ja-JP" kern="0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・本実証で製品やサービスが開発されることで、前述の課題がどのように解決されるのか。</a:t>
            </a:r>
            <a:endParaRPr lang="en-US" altLang="ja-JP" kern="0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連携体を構成する各メンバーの役割について具体的にご記入ください。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連携体を構成する各メンバーの役割</a:t>
            </a:r>
          </a:p>
        </p:txBody>
      </p:sp>
    </p:spTree>
    <p:extLst>
      <p:ext uri="{BB962C8B-B14F-4D97-AF65-F5344CB8AC3E}">
        <p14:creationId xmlns:p14="http://schemas.microsoft.com/office/powerpoint/2010/main" val="246191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デジタル技術の先進性・独自性について具体的にご記入ください。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デジタル技術の先進性・独自性</a:t>
            </a:r>
          </a:p>
        </p:txBody>
      </p:sp>
    </p:spTree>
    <p:extLst>
      <p:ext uri="{BB962C8B-B14F-4D97-AF65-F5344CB8AC3E}">
        <p14:creationId xmlns:p14="http://schemas.microsoft.com/office/powerpoint/2010/main" val="334483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県内企業等、地域経済への波及効果について具体的にご記入ください。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014E8496-CC72-BD35-8B1A-49983B4399FA}"/>
              </a:ext>
            </a:extLst>
          </p:cNvPr>
          <p:cNvSpPr txBox="1">
            <a:spLocks/>
          </p:cNvSpPr>
          <p:nvPr/>
        </p:nvSpPr>
        <p:spPr>
          <a:xfrm>
            <a:off x="218480" y="79586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県内企業等、地域経済への波及効果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7CDCF6-024E-010C-1E1A-7F373118A44C}"/>
              </a:ext>
            </a:extLst>
          </p:cNvPr>
          <p:cNvSpPr txBox="1">
            <a:spLocks/>
          </p:cNvSpPr>
          <p:nvPr/>
        </p:nvSpPr>
        <p:spPr>
          <a:xfrm>
            <a:off x="218480" y="1293172"/>
            <a:ext cx="8812107" cy="1145222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県内企業等、地域経済への波及効果の補足資料は、次の事項を含めてください。</a:t>
            </a:r>
            <a:endParaRPr lang="en-US" altLang="ja-JP" kern="0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・本実証で開発しようとする製品やサービスの県内中小企業のニーズとその活用</a:t>
            </a:r>
            <a:r>
              <a:rPr lang="ja-JP" altLang="en-US" kern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の見込み。</a:t>
            </a:r>
            <a:endParaRPr lang="en-US" altLang="ja-JP" kern="0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3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市場の成長可能性について具体的にご記入ください。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83D9F98A-D086-9C34-84AB-086C2A899CFF}"/>
              </a:ext>
            </a:extLst>
          </p:cNvPr>
          <p:cNvSpPr txBox="1">
            <a:spLocks/>
          </p:cNvSpPr>
          <p:nvPr/>
        </p:nvSpPr>
        <p:spPr>
          <a:xfrm>
            <a:off x="218480" y="105054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市場の成長可能性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</a:b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1067896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実証プロジェクトの実施スケジュール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50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B76E9AC031B498A003B0A6B264DC6" ma:contentTypeVersion="" ma:contentTypeDescription="Create a new document." ma:contentTypeScope="" ma:versionID="7d5800d0d66064624391e2173faee4fe">
  <xsd:schema xmlns:xsd="http://www.w3.org/2001/XMLSchema" xmlns:xs="http://www.w3.org/2001/XMLSchema" xmlns:p="http://schemas.microsoft.com/office/2006/metadata/properties" xmlns:ns2="3a4731f9-7dea-4ec8-b9b6-581989713bb4" targetNamespace="http://schemas.microsoft.com/office/2006/metadata/properties" ma:root="true" ma:fieldsID="30c9ed858bcfdfba078b5a52fd1fab38" ns2:_="">
    <xsd:import namespace="3a4731f9-7dea-4ec8-b9b6-581989713bb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731f9-7dea-4ec8-b9b6-581989713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10D75-CCF6-483B-965C-EB18F9989D8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e1ab9bf-6fba-4470-ae98-e5144ebfb4bc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7FAABB-0222-45E9-A32C-99F54DE6E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731f9-7dea-4ec8-b9b6-581989713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9091D0-4110-4FF5-8034-336546945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371</Words>
  <Application>Microsoft Office PowerPoint</Application>
  <PresentationFormat>A4 210 x 297 mm</PresentationFormat>
  <Paragraphs>25</Paragraphs>
  <Slides>8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29" baseType="lpstr">
      <vt:lpstr>AR Pゴシック体M</vt:lpstr>
      <vt:lpstr>Meiryo UI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実証プロジェクトの内容・目的について具体的にご記入ください。 （スライドが複数ある場合は、新しいスライドを適宜追加してください。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2013-03-14T03:44:27Z</dcterms:created>
  <dcterms:modified xsi:type="dcterms:W3CDTF">2024-06-28T02:48:55Z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0x010100259B76E9AC031B498A003B0A6B264DC6</vt:lpwstr>
  </property>
</Properties>
</file>