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varScale="1">
        <p:scale>
          <a:sx n="73" d="100"/>
          <a:sy n="73" d="100"/>
        </p:scale>
        <p:origin x="12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2017/9/6</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720081">
                  <a:extLst>
                    <a:ext uri="{9D8B030D-6E8A-4147-A177-3AD203B41FA5}">
                      <a16:colId xmlns:a16="http://schemas.microsoft.com/office/drawing/2014/main" val="20003"/>
                    </a:ext>
                  </a:extLst>
                </a:gridCol>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・上記避難場所への避難が困難な場合には、本施設〇棟の２階へ避難し、屋内安全確保を図る。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extLst>
                    <a:ext uri="{9D8B030D-6E8A-4147-A177-3AD203B41FA5}">
                      <a16:colId xmlns:a16="http://schemas.microsoft.com/office/drawing/2014/main" val="20000"/>
                    </a:ext>
                  </a:extLst>
                </a:gridCol>
                <a:gridCol w="643994">
                  <a:extLst>
                    <a:ext uri="{9D8B030D-6E8A-4147-A177-3AD203B41FA5}">
                      <a16:colId xmlns:a16="http://schemas.microsoft.com/office/drawing/2014/main" val="20001"/>
                    </a:ext>
                  </a:extLst>
                </a:gridCol>
                <a:gridCol w="2151485">
                  <a:extLst>
                    <a:ext uri="{9D8B030D-6E8A-4147-A177-3AD203B41FA5}">
                      <a16:colId xmlns:a16="http://schemas.microsoft.com/office/drawing/2014/main" val="20002"/>
                    </a:ext>
                  </a:extLst>
                </a:gridCol>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0000"/>
                    </a:ext>
                  </a:extLst>
                </a:gridCol>
                <a:gridCol w="3223488">
                  <a:extLst>
                    <a:ext uri="{9D8B030D-6E8A-4147-A177-3AD203B41FA5}">
                      <a16:colId xmlns:a16="http://schemas.microsoft.com/office/drawing/2014/main" val="20001"/>
                    </a:ext>
                  </a:extLst>
                </a:gridCol>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13608</TotalTime>
  <Words>484</Words>
  <Application>Microsoft Office PowerPoint</Application>
  <PresentationFormat>画面に合わせる (4:3)</PresentationFormat>
  <Paragraphs>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HGP創英角ｺﾞｼｯｸUB</vt:lpstr>
      <vt:lpstr>HGSｺﾞｼｯｸM</vt:lpstr>
      <vt:lpstr>ＭＳ Ｐゴシック</vt:lpstr>
      <vt:lpstr>Arial</vt:lpstr>
      <vt:lpstr>Calibri</vt:lpstr>
      <vt:lpstr>Times New Roman</vt:lpstr>
      <vt:lpstr>標準デザイン</vt:lpstr>
      <vt:lpstr>既存の計画への追記による避難確保計画の作成</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千葉県</cp:lastModifiedBy>
  <cp:revision>1034</cp:revision>
  <cp:lastPrinted>2016-11-07T12:32:10Z</cp:lastPrinted>
  <dcterms:created xsi:type="dcterms:W3CDTF">2013-07-16T06:45:08Z</dcterms:created>
  <dcterms:modified xsi:type="dcterms:W3CDTF">2017-09-06T00:51:40Z</dcterms:modified>
</cp:coreProperties>
</file>