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7.xml" ContentType="application/vnd.openxmlformats-officedocument.them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8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9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10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1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12.xml" ContentType="application/vnd.openxmlformats-officedocument.them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3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4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heme/theme15.xml" ContentType="application/vnd.openxmlformats-officedocument.theme+xml"/>
  <Override PartName="/ppt/theme/theme16.xml" ContentType="application/vnd.openxmlformats-officedocument.theme+xml"/>
  <Override PartName="/ppt/tags/tag8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890" r:id="rId1"/>
    <p:sldMasterId id="2147483900" r:id="rId2"/>
    <p:sldMasterId id="2147483905" r:id="rId3"/>
    <p:sldMasterId id="2147483916" r:id="rId4"/>
    <p:sldMasterId id="2147483928" r:id="rId5"/>
    <p:sldMasterId id="2147483938" r:id="rId6"/>
    <p:sldMasterId id="2147483948" r:id="rId7"/>
    <p:sldMasterId id="2147483959" r:id="rId8"/>
    <p:sldMasterId id="2147483970" r:id="rId9"/>
    <p:sldMasterId id="2147483991" r:id="rId10"/>
    <p:sldMasterId id="2147484001" r:id="rId11"/>
    <p:sldMasterId id="2147484009" r:id="rId12"/>
    <p:sldMasterId id="2147484021" r:id="rId13"/>
    <p:sldMasterId id="2147484034" r:id="rId14"/>
  </p:sldMasterIdLst>
  <p:notesMasterIdLst>
    <p:notesMasterId r:id="rId19"/>
  </p:notesMasterIdLst>
  <p:handoutMasterIdLst>
    <p:handoutMasterId r:id="rId20"/>
  </p:handoutMasterIdLst>
  <p:sldIdLst>
    <p:sldId id="618" r:id="rId15"/>
    <p:sldId id="616" r:id="rId16"/>
    <p:sldId id="617" r:id="rId17"/>
    <p:sldId id="620" r:id="rId18"/>
  </p:sldIdLst>
  <p:sldSz cx="9906000" cy="6858000" type="A4"/>
  <p:notesSz cx="6807200" cy="99393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orient="horz" pos="958" userDrawn="1">
          <p15:clr>
            <a:srgbClr val="A4A3A4"/>
          </p15:clr>
        </p15:guide>
        <p15:guide id="3" orient="horz" pos="482" userDrawn="1">
          <p15:clr>
            <a:srgbClr val="A4A3A4"/>
          </p15:clr>
        </p15:guide>
        <p15:guide id="4" orient="horz" pos="3997" userDrawn="1">
          <p15:clr>
            <a:srgbClr val="A4A3A4"/>
          </p15:clr>
        </p15:guide>
        <p15:guide id="5" orient="horz" pos="618" userDrawn="1">
          <p15:clr>
            <a:srgbClr val="A4A3A4"/>
          </p15:clr>
        </p15:guide>
        <p15:guide id="6" orient="horz" pos="4110" userDrawn="1">
          <p15:clr>
            <a:srgbClr val="A4A3A4"/>
          </p15:clr>
        </p15:guide>
        <p15:guide id="7" orient="horz" pos="4269">
          <p15:clr>
            <a:srgbClr val="A4A3A4"/>
          </p15:clr>
        </p15:guide>
        <p15:guide id="8" pos="2961" userDrawn="1">
          <p15:clr>
            <a:srgbClr val="A4A3A4"/>
          </p15:clr>
        </p15:guide>
        <p15:guide id="9" pos="262" userDrawn="1">
          <p15:clr>
            <a:srgbClr val="A4A3A4"/>
          </p15:clr>
        </p15:guide>
        <p15:guide id="10" pos="6000" userDrawn="1">
          <p15:clr>
            <a:srgbClr val="A4A3A4"/>
          </p15:clr>
        </p15:guide>
        <p15:guide id="11" pos="3188" userDrawn="1">
          <p15:clr>
            <a:srgbClr val="A4A3A4"/>
          </p15:clr>
        </p15:guide>
        <p15:guide id="12" pos="3256" userDrawn="1">
          <p15:clr>
            <a:srgbClr val="A4A3A4"/>
          </p15:clr>
        </p15:guide>
        <p15:guide id="13" orient="horz" pos="3294" userDrawn="1">
          <p15:clr>
            <a:srgbClr val="A4A3A4"/>
          </p15:clr>
        </p15:guide>
        <p15:guide id="14" orient="horz" pos="2976" userDrawn="1">
          <p15:clr>
            <a:srgbClr val="A4A3A4"/>
          </p15:clr>
        </p15:guide>
        <p15:guide id="15" orient="horz" pos="1752" userDrawn="1">
          <p15:clr>
            <a:srgbClr val="A4A3A4"/>
          </p15:clr>
        </p15:guide>
        <p15:guide id="16" orient="horz" pos="1412" userDrawn="1">
          <p15:clr>
            <a:srgbClr val="A4A3A4"/>
          </p15:clr>
        </p15:guide>
        <p15:guide id="17" orient="horz" pos="2954" userDrawn="1">
          <p15:clr>
            <a:srgbClr val="A4A3A4"/>
          </p15:clr>
        </p15:guide>
        <p15:guide id="18" pos="32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F0FA"/>
    <a:srgbClr val="EBFFBF"/>
    <a:srgbClr val="FF33CC"/>
    <a:srgbClr val="F6C8F6"/>
    <a:srgbClr val="EAB23D"/>
    <a:srgbClr val="F1B21A"/>
    <a:srgbClr val="DF971F"/>
    <a:srgbClr val="CB7D18"/>
    <a:srgbClr val="409AD8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31" autoAdjust="0"/>
    <p:restoredTop sz="96327" autoAdjust="0"/>
  </p:normalViewPr>
  <p:slideViewPr>
    <p:cSldViewPr snapToGrid="0" showGuides="1">
      <p:cViewPr varScale="1">
        <p:scale>
          <a:sx n="110" d="100"/>
          <a:sy n="110" d="100"/>
        </p:scale>
        <p:origin x="1248" y="114"/>
      </p:cViewPr>
      <p:guideLst>
        <p:guide orient="horz" pos="96"/>
        <p:guide orient="horz" pos="958"/>
        <p:guide orient="horz" pos="482"/>
        <p:guide orient="horz" pos="3997"/>
        <p:guide orient="horz" pos="618"/>
        <p:guide orient="horz" pos="4110"/>
        <p:guide orient="horz" pos="4269"/>
        <p:guide pos="2961"/>
        <p:guide pos="262"/>
        <p:guide pos="6000"/>
        <p:guide pos="3188"/>
        <p:guide pos="3256"/>
        <p:guide orient="horz" pos="3294"/>
        <p:guide orient="horz" pos="2976"/>
        <p:guide orient="horz" pos="1752"/>
        <p:guide orient="horz" pos="1412"/>
        <p:guide orient="horz" pos="2954"/>
        <p:guide pos="32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8" d="100"/>
        <a:sy n="108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97" y="3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1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t" anchorCtr="0" compatLnSpc="1">
            <a:prstTxWarp prst="textNoShape">
              <a:avLst/>
            </a:prstTxWarp>
          </a:bodyPr>
          <a:lstStyle>
            <a:lvl1pPr defTabSz="628039">
              <a:defRPr sz="8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6474" y="1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t" anchorCtr="0" compatLnSpc="1">
            <a:prstTxWarp prst="textNoShape">
              <a:avLst/>
            </a:prstTxWarp>
          </a:bodyPr>
          <a:lstStyle>
            <a:lvl1pPr algn="r" defTabSz="628039">
              <a:defRPr sz="800"/>
            </a:lvl1pPr>
          </a:lstStyle>
          <a:p>
            <a:fld id="{39D7E852-17AA-4CB6-8273-0685DB7F9B51}" type="datetimeFigureOut">
              <a:rPr lang="en-US"/>
              <a:pPr/>
              <a:t>4/11/2025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9440800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b" anchorCtr="0" compatLnSpc="1">
            <a:prstTxWarp prst="textNoShape">
              <a:avLst/>
            </a:prstTxWarp>
          </a:bodyPr>
          <a:lstStyle>
            <a:lvl1pPr defTabSz="628039">
              <a:defRPr sz="8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6474" y="9440800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b" anchorCtr="0" compatLnSpc="1">
            <a:prstTxWarp prst="textNoShape">
              <a:avLst/>
            </a:prstTxWarp>
          </a:bodyPr>
          <a:lstStyle>
            <a:lvl1pPr algn="r" defTabSz="628039">
              <a:defRPr sz="800"/>
            </a:lvl1pPr>
          </a:lstStyle>
          <a:p>
            <a:fld id="{61B1335B-9C73-459E-8F94-9ADB241FD5F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198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1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>
            <a:lvl1pPr defTabSz="628039">
              <a:defRPr sz="1200">
                <a:latin typeface="Calibri" pitchFamily="34" charset="0"/>
              </a:defRPr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6474" y="1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>
            <a:lvl1pPr algn="r" defTabSz="628039">
              <a:defRPr sz="1200">
                <a:latin typeface="Calibri" pitchFamily="34" charset="0"/>
              </a:defRPr>
            </a:lvl1pPr>
          </a:lstStyle>
          <a:p>
            <a:fld id="{B76C7504-6E39-4454-ABF9-7D8634367105}" type="datetimeFigureOut">
              <a:rPr lang="en-US">
                <a:latin typeface="Arial"/>
              </a:rPr>
              <a:pPr/>
              <a:t>4/11/2025</a:t>
            </a:fld>
            <a:endParaRPr lang="en-GB" dirty="0">
              <a:latin typeface="Arial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6388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863" tIns="68933" rIns="137863" bIns="68933" rtlCol="0" anchor="ctr"/>
          <a:lstStyle/>
          <a:p>
            <a:pPr lvl="0"/>
            <a:endParaRPr lang="en-GB" noProof="0" dirty="0">
              <a:latin typeface="Arial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094" y="4721187"/>
            <a:ext cx="5447014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9440800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b" anchorCtr="0" compatLnSpc="1">
            <a:prstTxWarp prst="textNoShape">
              <a:avLst/>
            </a:prstTxWarp>
          </a:bodyPr>
          <a:lstStyle>
            <a:lvl1pPr defTabSz="628039">
              <a:defRPr sz="1200">
                <a:latin typeface="Calibri" pitchFamily="34" charset="0"/>
              </a:defRPr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6474" y="9440800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b" anchorCtr="0" compatLnSpc="1">
            <a:prstTxWarp prst="textNoShape">
              <a:avLst/>
            </a:prstTxWarp>
          </a:bodyPr>
          <a:lstStyle>
            <a:lvl1pPr algn="r" defTabSz="628039">
              <a:defRPr sz="1200">
                <a:latin typeface="Calibri" pitchFamily="34" charset="0"/>
              </a:defRPr>
            </a:lvl1pPr>
          </a:lstStyle>
          <a:p>
            <a:fld id="{DFA6DC0F-00C0-48CB-BFD3-E923E37ECD77}" type="slidenum">
              <a:rPr lang="en-GB">
                <a:latin typeface="Arial"/>
              </a:rPr>
              <a:pPr/>
              <a:t>‹#›</a:t>
            </a:fld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711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698373" indent="-2686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74420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04188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933956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48840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608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376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144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1A16F-ADE7-47D3-8745-8480D56F6679}" type="slidenum">
              <a:rPr lang="ja-JP" altLang="en-US">
                <a:solidFill>
                  <a:prstClr val="black"/>
                </a:solidFill>
                <a:latin typeface="Arial"/>
              </a:rPr>
              <a:pPr/>
              <a:t>0</a:t>
            </a:fld>
            <a:endParaRPr lang="en-US" altLang="ja-JP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86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1675" y="736600"/>
            <a:ext cx="5351463" cy="3705225"/>
          </a:xfrm>
          <a:ln/>
        </p:spPr>
      </p:sp>
      <p:sp>
        <p:nvSpPr>
          <p:cNvPr id="286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633" y="4685514"/>
            <a:ext cx="4934501" cy="4443677"/>
          </a:xfrm>
        </p:spPr>
        <p:txBody>
          <a:bodyPr/>
          <a:lstStyle/>
          <a:p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640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4.xml"/><Relationship Id="rId4" Type="http://schemas.openxmlformats.org/officeDocument/2006/relationships/image" Target="../media/image5.emf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5.xml"/><Relationship Id="rId4" Type="http://schemas.openxmlformats.org/officeDocument/2006/relationships/image" Target="../media/image5.emf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6.xml"/><Relationship Id="rId4" Type="http://schemas.openxmlformats.org/officeDocument/2006/relationships/image" Target="../media/image5.emf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7.xml"/><Relationship Id="rId4" Type="http://schemas.openxmlformats.org/officeDocument/2006/relationships/image" Target="../media/image1.emf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8.xml"/><Relationship Id="rId4" Type="http://schemas.openxmlformats.org/officeDocument/2006/relationships/image" Target="../media/image8.emf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4.xml"/><Relationship Id="rId1" Type="http://schemas.openxmlformats.org/officeDocument/2006/relationships/tags" Target="../tags/tag80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9.emf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6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9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1.xml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2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3.xml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5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6.xml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3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39.xml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0.xml"/><Relationship Id="rId4" Type="http://schemas.openxmlformats.org/officeDocument/2006/relationships/image" Target="../media/image1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1.xml"/><Relationship Id="rId4" Type="http://schemas.openxmlformats.org/officeDocument/2006/relationships/image" Target="../media/image1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2.xml"/><Relationship Id="rId4" Type="http://schemas.openxmlformats.org/officeDocument/2006/relationships/image" Target="../media/image1.emf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3.xml"/><Relationship Id="rId4" Type="http://schemas.openxmlformats.org/officeDocument/2006/relationships/image" Target="../media/image1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4.xml"/><Relationship Id="rId4" Type="http://schemas.openxmlformats.org/officeDocument/2006/relationships/image" Target="../media/image1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6.xml"/><Relationship Id="rId4" Type="http://schemas.openxmlformats.org/officeDocument/2006/relationships/image" Target="../media/image1.emf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4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49.xml"/><Relationship Id="rId4" Type="http://schemas.openxmlformats.org/officeDocument/2006/relationships/image" Target="../media/image1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0.xml"/><Relationship Id="rId4" Type="http://schemas.openxmlformats.org/officeDocument/2006/relationships/image" Target="../media/image1.emf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1.xml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2.xml"/><Relationship Id="rId4" Type="http://schemas.openxmlformats.org/officeDocument/2006/relationships/image" Target="../media/image1.emf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3.xml"/><Relationship Id="rId4" Type="http://schemas.openxmlformats.org/officeDocument/2006/relationships/image" Target="../media/image1.emf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4.xml"/><Relationship Id="rId4" Type="http://schemas.openxmlformats.org/officeDocument/2006/relationships/image" Target="../media/image1.emf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5.xml"/><Relationship Id="rId4" Type="http://schemas.openxmlformats.org/officeDocument/2006/relationships/image" Target="../media/image1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9.xml"/><Relationship Id="rId4" Type="http://schemas.openxmlformats.org/officeDocument/2006/relationships/image" Target="../media/image1.emf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0.xml"/><Relationship Id="rId4" Type="http://schemas.openxmlformats.org/officeDocument/2006/relationships/image" Target="../media/image1.emf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1.xml"/><Relationship Id="rId4" Type="http://schemas.openxmlformats.org/officeDocument/2006/relationships/image" Target="../media/image1.emf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2.xml"/><Relationship Id="rId4" Type="http://schemas.openxmlformats.org/officeDocument/2006/relationships/image" Target="../media/image1.emf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3.xml"/><Relationship Id="rId4" Type="http://schemas.openxmlformats.org/officeDocument/2006/relationships/image" Target="../media/image1.emf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4.xml"/><Relationship Id="rId4" Type="http://schemas.openxmlformats.org/officeDocument/2006/relationships/image" Target="../media/image1.emf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5.xml"/><Relationship Id="rId4" Type="http://schemas.openxmlformats.org/officeDocument/2006/relationships/image" Target="../media/image1.emf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6.xml"/><Relationship Id="rId4" Type="http://schemas.openxmlformats.org/officeDocument/2006/relationships/image" Target="../media/image1.emf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68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5.emf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69.xml"/><Relationship Id="rId4" Type="http://schemas.openxmlformats.org/officeDocument/2006/relationships/image" Target="../media/image5.emf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0.xml"/><Relationship Id="rId4" Type="http://schemas.openxmlformats.org/officeDocument/2006/relationships/image" Target="../media/image5.emf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1.xml"/><Relationship Id="rId4" Type="http://schemas.openxmlformats.org/officeDocument/2006/relationships/image" Target="../media/image5.emf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2.xml"/><Relationship Id="rId4" Type="http://schemas.openxmlformats.org/officeDocument/2006/relationships/image" Target="../media/image5.emf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3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2736043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ja-JP" altLang="en-US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有限責任監査法人 トーマツ</a:t>
            </a:r>
            <a:endParaRPr lang="en-US" altLang="ja-JP" sz="1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29042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7" name="タイトル プレースホルダ 6"/>
          <p:cNvSpPr>
            <a:spLocks noGrp="1"/>
          </p:cNvSpPr>
          <p:nvPr>
            <p:ph type="title" hasCustomPrompt="1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4170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51512914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804552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474467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717829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Seminar（S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270" imgH="270" progId="TCLayout.ActiveDocument.1">
                  <p:embed/>
                </p:oleObj>
              </mc:Choice>
              <mc:Fallback>
                <p:oleObj name="think-cell スライド" r:id="rId3" imgW="270" imgH="270" progId="TCLayout.ActiveDocument.1">
                  <p:embed/>
                  <p:pic>
                    <p:nvPicPr>
                      <p:cNvPr id="5" name="オブジェクト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17000" y="136802"/>
            <a:ext cx="9072000" cy="651600"/>
          </a:xfrm>
        </p:spPr>
        <p:txBody>
          <a:bodyPr/>
          <a:lstStyle>
            <a:lvl1pPr>
              <a:defRPr sz="2000">
                <a:latin typeface="+mn-lt"/>
              </a:defRPr>
            </a:lvl1pPr>
          </a:lstStyle>
          <a:p>
            <a:r>
              <a:rPr kumimoji="1" lang="ja-JP" altLang="en-US" dirty="0"/>
              <a:t>キーメッセージ（スライドで一番伝えたいこと＜名詞・体言止め不可＞）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F35F9-5879-42A9-8B76-81836FFCF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417000" y="1016000"/>
            <a:ext cx="4320000" cy="432000"/>
          </a:xfrm>
        </p:spPr>
        <p:txBody>
          <a:bodyPr wrap="none" anchor="ctr"/>
          <a:lstStyle>
            <a:lvl1pPr>
              <a:lnSpc>
                <a:spcPct val="100000"/>
              </a:lnSpc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7387834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タイトルのみ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70" imgH="469" progId="TCLayout.ActiveDocument.1">
                  <p:embed/>
                </p:oleObj>
              </mc:Choice>
              <mc:Fallback>
                <p:oleObj name="think-cell スライド" r:id="rId3" imgW="470" imgH="469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941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3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6" y="504002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2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6" y="565202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16">
                <a:solidFill>
                  <a:schemeClr val="tx1"/>
                </a:solidFill>
              </a:defRPr>
            </a:lvl1pPr>
            <a:lvl2pPr marL="500434" indent="0" algn="ctr">
              <a:buNone/>
              <a:defRPr sz="2189"/>
            </a:lvl2pPr>
            <a:lvl3pPr marL="1000863" indent="0" algn="ctr">
              <a:buNone/>
              <a:defRPr sz="1971"/>
            </a:lvl3pPr>
            <a:lvl4pPr marL="1501296" indent="0" algn="ctr">
              <a:buNone/>
              <a:defRPr sz="1751"/>
            </a:lvl4pPr>
            <a:lvl5pPr marL="2001725" indent="0" algn="ctr">
              <a:buNone/>
              <a:defRPr sz="1751"/>
            </a:lvl5pPr>
            <a:lvl6pPr marL="2502161" indent="0" algn="ctr">
              <a:buNone/>
              <a:defRPr sz="1751"/>
            </a:lvl6pPr>
            <a:lvl7pPr marL="3002591" indent="0" algn="ctr">
              <a:buNone/>
              <a:defRPr sz="1751"/>
            </a:lvl7pPr>
            <a:lvl8pPr marL="3503023" indent="0" algn="ctr">
              <a:buNone/>
              <a:defRPr sz="1751"/>
            </a:lvl8pPr>
            <a:lvl9pPr marL="4003453" indent="0" algn="ctr">
              <a:buNone/>
              <a:defRPr sz="1751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605" y="6405695"/>
            <a:ext cx="4536000" cy="217752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15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6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23"/>
            </a:lvl1pPr>
            <a:lvl2pPr>
              <a:defRPr sz="2223"/>
            </a:lvl2pPr>
            <a:lvl3pPr>
              <a:defRPr sz="2223"/>
            </a:lvl3pPr>
            <a:lvl4pPr>
              <a:defRPr sz="2223"/>
            </a:lvl4pPr>
            <a:lvl5pPr>
              <a:defRPr sz="2223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3639360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2" y="212402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3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42245625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6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6" y="6588000"/>
            <a:ext cx="4068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8" name="スライド番号プレースホルダ 4"/>
          <p:cNvSpPr>
            <a:spLocks noGrp="1"/>
          </p:cNvSpPr>
          <p:nvPr>
            <p:ph type="sldNum" sz="quarter" idx="2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0911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4597" indent="-174597">
              <a:lnSpc>
                <a:spcPct val="106000"/>
              </a:lnSpc>
              <a:spcBef>
                <a:spcPts val="1067"/>
              </a:spcBef>
              <a:buFont typeface="Wingdings" pitchFamily="2" charset="2"/>
              <a:buChar char="n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9194" indent="-174597">
              <a:lnSpc>
                <a:spcPct val="106000"/>
              </a:lnSpc>
              <a:spcBef>
                <a:spcPts val="485"/>
              </a:spcBef>
              <a:buFont typeface="Wingdings" pitchFamily="2" charset="2"/>
              <a:buChar char="Ø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23791" marR="0" indent="-174597" algn="l" defTabSz="999297" rtl="0" eaLnBrk="1" fontAlgn="auto" latinLnBrk="0" hangingPunct="1">
              <a:lnSpc>
                <a:spcPct val="106000"/>
              </a:lnSpc>
              <a:spcBef>
                <a:spcPts val="243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10" name="スライド番号プレースホルダ 4"/>
          <p:cNvSpPr>
            <a:spLocks noGrp="1"/>
          </p:cNvSpPr>
          <p:nvPr>
            <p:ph type="sldNum" sz="quarter" idx="13"/>
          </p:nvPr>
        </p:nvSpPr>
        <p:spPr bwMode="gray">
          <a:xfrm>
            <a:off x="4881142" y="6588177"/>
            <a:ext cx="410385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438318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1" y="290624"/>
            <a:ext cx="9072000" cy="651600"/>
          </a:xfrm>
        </p:spPr>
        <p:txBody>
          <a:bodyPr/>
          <a:lstStyle>
            <a:lvl1pPr>
              <a:defRPr sz="1600"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7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651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772800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6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10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6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21844433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108" baseline="0">
                <a:latin typeface="+mn-lt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+mn-lt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+mn-lt"/>
                <a:ea typeface="+mn-ea"/>
                <a:cs typeface="Arial" pitchFamily="34" charset="0"/>
              </a:defRPr>
            </a:lvl3pPr>
            <a:lvl4pPr marL="478535" marR="0" indent="-159512" algn="l" defTabSz="912958" rtl="0" eaLnBrk="1" fontAlgn="auto" latinLnBrk="0" hangingPunct="1">
              <a:lnSpc>
                <a:spcPct val="106000"/>
              </a:lnSpc>
              <a:spcBef>
                <a:spcPts val="222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108" baseline="0">
                <a:latin typeface="+mn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>
          <a:xfrm>
            <a:off x="9577382" y="6609771"/>
            <a:ext cx="305033" cy="600164"/>
          </a:xfrm>
          <a:prstGeom prst="rect">
            <a:avLst/>
          </a:prstGeom>
        </p:spPr>
        <p:txBody>
          <a:bodyPr/>
          <a:lstStyle>
            <a:lvl1pPr>
              <a:defRPr sz="110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649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252464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全面_レベル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600" baseline="0">
                <a:latin typeface="+mn-lt"/>
                <a:ea typeface="+mn-ea"/>
                <a:cs typeface="+mn-cs"/>
              </a:defRPr>
            </a:lvl1pPr>
            <a:lvl2pPr marL="252000" indent="-252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600" baseline="0">
                <a:latin typeface="+mn-lt"/>
                <a:ea typeface="+mn-ea"/>
                <a:cs typeface="+mn-cs"/>
              </a:defRPr>
            </a:lvl2pPr>
            <a:lvl3pPr marL="504000" indent="-252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600" baseline="0">
                <a:latin typeface="+mn-lt"/>
                <a:ea typeface="+mn-ea"/>
                <a:cs typeface="+mn-cs"/>
              </a:defRPr>
            </a:lvl3pPr>
            <a:lvl4pPr marL="684000" indent="-180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600" baseline="0"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1800" b="1" baseline="0" dirty="0">
                <a:solidFill>
                  <a:schemeClr val="accent1"/>
                </a:solidFill>
                <a:latin typeface="+mn-lt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08000"/>
            <a:ext cx="9072000" cy="7380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598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+mn-lt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417000" y="6588000"/>
            <a:ext cx="180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68651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タイトルのみ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8000"/>
            <a:ext cx="435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08000"/>
            <a:ext cx="9072000" cy="738000"/>
          </a:xfrm>
        </p:spPr>
        <p:txBody>
          <a:bodyPr/>
          <a:lstStyle>
            <a:lvl1pPr>
              <a:defRPr baseline="0">
                <a:latin typeface="+mj-lt"/>
                <a:ea typeface="+mj-ea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25429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両サイド_レベル_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2D5C521C-FF79-4B18-A827-A0B66727F89C}" type="slidenum">
              <a:rPr lang="en-GB" altLang="en-GB" smtClean="0"/>
              <a:pPr/>
              <a:t>‹#›</a:t>
            </a:fld>
            <a:endParaRPr lang="en-GB" altLang="en-GB" dirty="0"/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</p:spPr>
        <p:txBody>
          <a:bodyPr/>
          <a:lstStyle>
            <a:lvl1pPr>
              <a:defRPr baseline="0"/>
            </a:lvl1pPr>
            <a:lvl2pPr>
              <a:lnSpc>
                <a:spcPct val="106000"/>
              </a:lnSpc>
              <a:defRPr baseline="0"/>
            </a:lvl2pPr>
            <a:lvl3pPr>
              <a:lnSpc>
                <a:spcPct val="106000"/>
              </a:lnSpc>
              <a:spcBef>
                <a:spcPts val="480"/>
              </a:spcBef>
              <a:defRPr baseline="0"/>
            </a:lvl3pPr>
            <a:lvl4pPr>
              <a:lnSpc>
                <a:spcPct val="106000"/>
              </a:lnSpc>
              <a:defRPr baseline="0"/>
            </a:lvl4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3600" y="1479600"/>
            <a:ext cx="4320000" cy="4816800"/>
          </a:xfrm>
        </p:spPr>
        <p:txBody>
          <a:bodyPr/>
          <a:lstStyle>
            <a:lvl1pPr>
              <a:defRPr baseline="0"/>
            </a:lvl1pPr>
            <a:lvl2pPr>
              <a:lnSpc>
                <a:spcPct val="106000"/>
              </a:lnSpc>
              <a:defRPr baseline="0"/>
            </a:lvl2pPr>
            <a:lvl3pPr>
              <a:lnSpc>
                <a:spcPct val="106000"/>
              </a:lnSpc>
              <a:spcBef>
                <a:spcPts val="480"/>
              </a:spcBef>
              <a:defRPr baseline="0"/>
            </a:lvl3pPr>
            <a:lvl4pPr>
              <a:lnSpc>
                <a:spcPct val="106000"/>
              </a:lnSpc>
              <a:defRPr baseline="0"/>
            </a:lvl4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4000" y="136800"/>
            <a:ext cx="9040944" cy="651600"/>
          </a:xfr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9223050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0" imgH="659" progId="TCLayout.ActiveDocument.1">
                  <p:embed/>
                </p:oleObj>
              </mc:Choice>
              <mc:Fallback>
                <p:oleObj name="think-cell Slide" r:id="rId3" imgW="660" imgH="659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>
                <a:solidFill>
                  <a:schemeClr val="bg1"/>
                </a:solidFill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東京都　御中</a:t>
            </a: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085000" y="431999"/>
            <a:ext cx="1404000" cy="34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288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1890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7495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2008168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3242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3751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17B94E-3120-478C-8085-A9F2B368A1A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12" name="テキスト プレースホルダ 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32388" y="1926000"/>
            <a:ext cx="4320000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8" hasCustomPrompt="1"/>
          </p:nvPr>
        </p:nvSpPr>
        <p:spPr>
          <a:xfrm>
            <a:off x="417000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8" name="テキスト プレースホルダー 2"/>
          <p:cNvSpPr>
            <a:spLocks noGrp="1"/>
          </p:cNvSpPr>
          <p:nvPr>
            <p:ph type="body" sz="quarter" idx="19" hasCustomPrompt="1"/>
          </p:nvPr>
        </p:nvSpPr>
        <p:spPr>
          <a:xfrm>
            <a:off x="5132388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7172191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22337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073589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632419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4911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44792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9FACC8-259C-46ED-9283-8CCF027B382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9066013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spcBef>
                <a:spcPts val="240"/>
              </a:spcBef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008770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651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4284982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25626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7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241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58968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376260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1834917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46543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788953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423123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148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758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0567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031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78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222106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85006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222775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916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36210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863557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679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7614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77094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074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348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7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5252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107241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0990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049596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30645378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3670643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0689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073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5652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246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459640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78388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8779122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75920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8571018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0586870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6124949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243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994161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198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852005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669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13554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606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497578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0267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740001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4390776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6917549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686713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573226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6718809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5564878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0981171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36048526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00513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55869956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88869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2584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611276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5052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018093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865096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038644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86966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85270-3274-4E38-AA52-8FBE5569AC9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027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41215926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941762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2453398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45493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2338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5205551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4494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027167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57787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17555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86851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gray">
          <a:xfrm>
            <a:off x="417600" y="6192000"/>
            <a:ext cx="2093522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</a:t>
            </a:r>
            <a:r>
              <a:rPr lang="ja-JP" altLang="ja-JP" sz="1400" dirty="0">
                <a:solidFill>
                  <a:srgbClr val="000000"/>
                </a:solidFill>
              </a:rPr>
              <a:t>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301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143995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508417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7297439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985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877363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1185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00846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977180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9758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48305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3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6" y="504002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2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6" y="565202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16">
                <a:solidFill>
                  <a:schemeClr val="tx1"/>
                </a:solidFill>
              </a:defRPr>
            </a:lvl1pPr>
            <a:lvl2pPr marL="500434" indent="0" algn="ctr">
              <a:buNone/>
              <a:defRPr sz="2189"/>
            </a:lvl2pPr>
            <a:lvl3pPr marL="1000863" indent="0" algn="ctr">
              <a:buNone/>
              <a:defRPr sz="1971"/>
            </a:lvl3pPr>
            <a:lvl4pPr marL="1501296" indent="0" algn="ctr">
              <a:buNone/>
              <a:defRPr sz="1751"/>
            </a:lvl4pPr>
            <a:lvl5pPr marL="2001725" indent="0" algn="ctr">
              <a:buNone/>
              <a:defRPr sz="1751"/>
            </a:lvl5pPr>
            <a:lvl6pPr marL="2502161" indent="0" algn="ctr">
              <a:buNone/>
              <a:defRPr sz="1751"/>
            </a:lvl6pPr>
            <a:lvl7pPr marL="3002591" indent="0" algn="ctr">
              <a:buNone/>
              <a:defRPr sz="1751"/>
            </a:lvl7pPr>
            <a:lvl8pPr marL="3503023" indent="0" algn="ctr">
              <a:buNone/>
              <a:defRPr sz="1751"/>
            </a:lvl8pPr>
            <a:lvl9pPr marL="4003453" indent="0" algn="ctr">
              <a:buNone/>
              <a:defRPr sz="1751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605" y="6405695"/>
            <a:ext cx="4536000" cy="217752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15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6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23"/>
            </a:lvl1pPr>
            <a:lvl2pPr>
              <a:defRPr sz="2223"/>
            </a:lvl2pPr>
            <a:lvl3pPr>
              <a:defRPr sz="2223"/>
            </a:lvl3pPr>
            <a:lvl4pPr>
              <a:defRPr sz="2223"/>
            </a:lvl4pPr>
            <a:lvl5pPr>
              <a:defRPr sz="2223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1869381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2" y="212402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3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6430692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6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6" y="6588000"/>
            <a:ext cx="4068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8" name="スライド番号プレースホルダ 4"/>
          <p:cNvSpPr>
            <a:spLocks noGrp="1"/>
          </p:cNvSpPr>
          <p:nvPr>
            <p:ph type="sldNum" sz="quarter" idx="2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0925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52053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9014074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4597" indent="-174597">
              <a:lnSpc>
                <a:spcPct val="106000"/>
              </a:lnSpc>
              <a:spcBef>
                <a:spcPts val="1067"/>
              </a:spcBef>
              <a:buFont typeface="Wingdings" pitchFamily="2" charset="2"/>
              <a:buChar char="n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9194" indent="-174597">
              <a:lnSpc>
                <a:spcPct val="106000"/>
              </a:lnSpc>
              <a:spcBef>
                <a:spcPts val="485"/>
              </a:spcBef>
              <a:buFont typeface="Wingdings" pitchFamily="2" charset="2"/>
              <a:buChar char="Ø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23791" marR="0" indent="-174597" algn="l" defTabSz="999297" rtl="0" eaLnBrk="1" fontAlgn="auto" latinLnBrk="0" hangingPunct="1">
              <a:lnSpc>
                <a:spcPct val="106000"/>
              </a:lnSpc>
              <a:spcBef>
                <a:spcPts val="243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10" name="スライド番号プレースホルダ 4"/>
          <p:cNvSpPr>
            <a:spLocks noGrp="1"/>
          </p:cNvSpPr>
          <p:nvPr>
            <p:ph type="sldNum" sz="quarter" idx="13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8855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7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49422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5" name="スライド番号プレースホルダ 8"/>
          <p:cNvSpPr>
            <a:spLocks noGrp="1"/>
          </p:cNvSpPr>
          <p:nvPr>
            <p:ph type="sldNum" sz="quarter" idx="21"/>
          </p:nvPr>
        </p:nvSpPr>
        <p:spPr bwMode="gray">
          <a:xfrm>
            <a:off x="4881602" y="6588000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6039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847854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gray">
          <a:xfrm>
            <a:off x="417600" y="6192000"/>
            <a:ext cx="3274935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ja-JP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デロイト トーマツ コンサルティング</a:t>
            </a:r>
            <a:r>
              <a:rPr lang="ja-JP" altLang="en-US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合同</a:t>
            </a:r>
            <a:r>
              <a:rPr lang="ja-JP" altLang="ja-JP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会社</a:t>
            </a:r>
            <a:endParaRPr lang="en-US" altLang="ja-JP" sz="1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grpSp>
        <p:nvGrpSpPr>
          <p:cNvPr id="11" name="グループ化 10"/>
          <p:cNvGrpSpPr>
            <a:grpSpLocks noChangeAspect="1"/>
          </p:cNvGrpSpPr>
          <p:nvPr userDrawn="1"/>
        </p:nvGrpSpPr>
        <p:grpSpPr bwMode="gray">
          <a:xfrm>
            <a:off x="6692185" y="6106206"/>
            <a:ext cx="2829146" cy="522000"/>
            <a:chOff x="6692185" y="6106206"/>
            <a:chExt cx="2829146" cy="522000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8585494" y="6106206"/>
              <a:ext cx="935837" cy="522000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6692185" y="6220769"/>
              <a:ext cx="1866026" cy="2928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0207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5763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89923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9654713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5682338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543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10" Type="http://schemas.openxmlformats.org/officeDocument/2006/relationships/theme" Target="../theme/theme10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tags" Target="../tags/tag67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95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5" Type="http://schemas.openxmlformats.org/officeDocument/2006/relationships/image" Target="../media/image5.emf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Relationship Id="rId14" Type="http://schemas.openxmlformats.org/officeDocument/2006/relationships/oleObject" Target="../embeddings/oleObject5.bin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theme" Target="../theme/theme13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image" Target="../media/image9.emf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tags" Target="../tags/tag79.xml"/><Relationship Id="rId5" Type="http://schemas.openxmlformats.org/officeDocument/2006/relationships/slideLayout" Target="../slideLayouts/slideLayout119.xml"/><Relationship Id="rId10" Type="http://schemas.openxmlformats.org/officeDocument/2006/relationships/theme" Target="../theme/theme1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ags" Target="../tags/tag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ags" Target="../tags/tag17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ags" Target="../tags/tag27.xml"/><Relationship Id="rId5" Type="http://schemas.openxmlformats.org/officeDocument/2006/relationships/slideLayout" Target="../slideLayouts/slideLayout2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ags" Target="../tags/tag37.xml"/><Relationship Id="rId5" Type="http://schemas.openxmlformats.org/officeDocument/2006/relationships/slideLayout" Target="../slideLayouts/slideLayout36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ags" Target="../tags/tag47.xml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tags" Target="../tags/tag57.xml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7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3.xml"/><Relationship Id="rId10" Type="http://schemas.openxmlformats.org/officeDocument/2006/relationships/theme" Target="../theme/theme9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9097087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99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ja-JP" sz="900" dirty="0">
                <a:solidFill>
                  <a:prstClr val="black"/>
                </a:solidFill>
              </a:rPr>
              <a:t>© 2017. For information, contact Deloitte Touche Tohmatsu LLC.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4706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1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6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8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81602" y="6588000"/>
            <a:ext cx="180000" cy="1800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8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4649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8" r:id="rId6"/>
    <p:sldLayoutId id="2147484033" r:id="rId7"/>
  </p:sldLayoutIdLst>
  <p:hf hdr="0" ftr="0" dt="0"/>
  <p:txStyles>
    <p:titleStyle>
      <a:lvl1pPr algn="l" defTabSz="1000863" rtl="0" eaLnBrk="1" latinLnBrk="0" hangingPunct="1">
        <a:spcBef>
          <a:spcPct val="0"/>
        </a:spcBef>
        <a:buNone/>
        <a:defRPr kumimoji="1" sz="202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12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597" marR="0" indent="-174597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9194" marR="0" indent="-174597" algn="l" defTabSz="1000863" rtl="0" eaLnBrk="1" fontAlgn="auto" latinLnBrk="0" hangingPunct="1">
        <a:lnSpc>
          <a:spcPct val="106000"/>
        </a:lnSpc>
        <a:spcBef>
          <a:spcPts val="485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23791" marR="0" indent="-174597" algn="l" defTabSz="1000863" rtl="0" eaLnBrk="1" fontAlgn="auto" latinLnBrk="0" hangingPunct="1">
        <a:lnSpc>
          <a:spcPct val="106000"/>
        </a:lnSpc>
        <a:spcBef>
          <a:spcPts val="243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12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3179" indent="-193080" algn="l" defTabSz="874019" rtl="0" eaLnBrk="1" latinLnBrk="0" hangingPunct="1">
        <a:spcBef>
          <a:spcPts val="0"/>
        </a:spcBef>
        <a:spcAft>
          <a:spcPts val="1094"/>
        </a:spcAft>
        <a:buClrTx/>
        <a:buSzPct val="100000"/>
        <a:buFont typeface="Verdana" panose="020B0604030504040204" pitchFamily="34" charset="0"/>
        <a:buChar char="−"/>
        <a:tabLst/>
        <a:defRPr kumimoji="1" lang="en-US" sz="1204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>
          <a:solidFill>
            <a:schemeClr val="tx1"/>
          </a:solidFill>
          <a:latin typeface="+mn-lt"/>
          <a:ea typeface="+mn-ea"/>
          <a:cs typeface="+mn-cs"/>
        </a:defRPr>
      </a:lvl7pPr>
      <a:lvl8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1pPr>
      <a:lvl2pPr marL="500434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100086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3pPr>
      <a:lvl4pPr marL="1501296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4pPr>
      <a:lvl5pPr marL="2001725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5pPr>
      <a:lvl6pPr marL="250216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6pPr>
      <a:lvl7pPr marL="300259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7pPr>
      <a:lvl8pPr marL="350302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8pPr>
      <a:lvl9pPr marL="400345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4" imgW="444" imgH="443" progId="TCLayout.ActiveDocument.1">
                  <p:embed/>
                </p:oleObj>
              </mc:Choice>
              <mc:Fallback>
                <p:oleObj name="think-cell スライド" r:id="rId14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2019. For information, contact Deloitte Tohmatsu Consulting LLC.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538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1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6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8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81602" y="6588000"/>
            <a:ext cx="180000" cy="1800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8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6899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9" r:id="rId7"/>
    <p:sldLayoutId id="2147484030" r:id="rId8"/>
    <p:sldLayoutId id="2147484031" r:id="rId9"/>
    <p:sldLayoutId id="2147484032" r:id="rId10"/>
  </p:sldLayoutIdLst>
  <p:hf hdr="0" ftr="0" dt="0"/>
  <p:txStyles>
    <p:titleStyle>
      <a:lvl1pPr algn="l" defTabSz="1000863" rtl="0" eaLnBrk="1" latinLnBrk="0" hangingPunct="1">
        <a:spcBef>
          <a:spcPct val="0"/>
        </a:spcBef>
        <a:buNone/>
        <a:defRPr kumimoji="1" sz="202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12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597" marR="0" indent="-174597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9194" marR="0" indent="-174597" algn="l" defTabSz="1000863" rtl="0" eaLnBrk="1" fontAlgn="auto" latinLnBrk="0" hangingPunct="1">
        <a:lnSpc>
          <a:spcPct val="106000"/>
        </a:lnSpc>
        <a:spcBef>
          <a:spcPts val="485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23791" marR="0" indent="-174597" algn="l" defTabSz="1000863" rtl="0" eaLnBrk="1" fontAlgn="auto" latinLnBrk="0" hangingPunct="1">
        <a:lnSpc>
          <a:spcPct val="106000"/>
        </a:lnSpc>
        <a:spcBef>
          <a:spcPts val="243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12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3179" indent="-193080" algn="l" defTabSz="874019" rtl="0" eaLnBrk="1" latinLnBrk="0" hangingPunct="1">
        <a:spcBef>
          <a:spcPts val="0"/>
        </a:spcBef>
        <a:spcAft>
          <a:spcPts val="1094"/>
        </a:spcAft>
        <a:buClrTx/>
        <a:buSzPct val="100000"/>
        <a:buFont typeface="Verdana" panose="020B0604030504040204" pitchFamily="34" charset="0"/>
        <a:buChar char="−"/>
        <a:tabLst/>
        <a:defRPr kumimoji="1" lang="en-US" sz="1204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>
          <a:solidFill>
            <a:schemeClr val="tx1"/>
          </a:solidFill>
          <a:latin typeface="+mn-lt"/>
          <a:ea typeface="+mn-ea"/>
          <a:cs typeface="+mn-cs"/>
        </a:defRPr>
      </a:lvl7pPr>
      <a:lvl8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1pPr>
      <a:lvl2pPr marL="500434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100086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3pPr>
      <a:lvl4pPr marL="1501296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4pPr>
      <a:lvl5pPr marL="2001725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5pPr>
      <a:lvl6pPr marL="250216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6pPr>
      <a:lvl7pPr marL="300259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7pPr>
      <a:lvl8pPr marL="350302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8pPr>
      <a:lvl9pPr marL="400345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660" imgH="659" progId="TCLayout.ActiveDocument.1">
                  <p:embed/>
                </p:oleObj>
              </mc:Choice>
              <mc:Fallback>
                <p:oleObj name="think-cell Slide" r:id="rId12" imgW="660" imgH="659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630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5461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8922154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6E56C22-CD92-4A50-AAD1-E2171E0619BD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ja-JP" sz="900" kern="1200" dirty="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114788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fr-FR" altLang="ja-JP" sz="900" dirty="0">
                <a:solidFill>
                  <a:srgbClr val="313131"/>
                </a:solidFill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298722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fr-FR" altLang="ja-JP" sz="900" dirty="0">
                <a:solidFill>
                  <a:srgbClr val="313131"/>
                </a:solidFill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402971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3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7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5048300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0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669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0575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8.xml"/><Relationship Id="rId1" Type="http://schemas.openxmlformats.org/officeDocument/2006/relationships/tags" Target="../tags/tag8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プレースホルダ 9"/>
          <p:cNvSpPr txBox="1">
            <a:spLocks/>
          </p:cNvSpPr>
          <p:nvPr/>
        </p:nvSpPr>
        <p:spPr bwMode="gray">
          <a:xfrm>
            <a:off x="1554562" y="2144029"/>
            <a:ext cx="6982609" cy="1363942"/>
          </a:xfrm>
          <a:prstGeom prst="rect">
            <a:avLst/>
          </a:prstGeom>
          <a:noFill/>
        </p:spPr>
        <p:txBody>
          <a:bodyPr vert="horz" wrap="none" lIns="72000" tIns="72000" rIns="73152" bIns="72000" rtlCol="0" anchor="ctr" anchorCtr="0">
            <a:noAutofit/>
          </a:bodyPr>
          <a:lstStyle>
            <a:lvl1pPr marL="0" indent="0" algn="l" eaLnBrk="1" hangingPunct="1">
              <a:lnSpc>
                <a:spcPct val="100000"/>
              </a:lnSpc>
              <a:spcBef>
                <a:spcPts val="0"/>
              </a:spcBef>
              <a:buNone/>
              <a:defRPr kumimoji="1" sz="2800" b="1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algn="ctr" fontAlgn="auto">
              <a:spcAft>
                <a:spcPts val="0"/>
              </a:spcAft>
            </a:pPr>
            <a:r>
              <a:rPr lang="ja-JP" altLang="en-US" kern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ちば地域産業創出実証プロジェクト</a:t>
            </a:r>
            <a:endParaRPr lang="en-US" altLang="ja-JP" kern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fontAlgn="auto">
              <a:spcAft>
                <a:spcPts val="0"/>
              </a:spcAft>
            </a:pPr>
            <a:endParaRPr lang="en-US" altLang="ja-JP" kern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fontAlgn="auto">
              <a:spcAft>
                <a:spcPts val="0"/>
              </a:spcAft>
            </a:pPr>
            <a:r>
              <a:rPr lang="ja-JP" altLang="en-US" kern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エントリーシート補足資料</a:t>
            </a:r>
            <a:endParaRPr lang="en-US" altLang="ja-JP" kern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プレースホルダ 9"/>
          <p:cNvSpPr txBox="1">
            <a:spLocks/>
          </p:cNvSpPr>
          <p:nvPr/>
        </p:nvSpPr>
        <p:spPr bwMode="gray">
          <a:xfrm>
            <a:off x="0" y="0"/>
            <a:ext cx="1172012" cy="690611"/>
          </a:xfrm>
          <a:prstGeom prst="rect">
            <a:avLst/>
          </a:prstGeom>
          <a:noFill/>
        </p:spPr>
        <p:txBody>
          <a:bodyPr vert="horz" wrap="none" lIns="72000" tIns="72000" rIns="73152" bIns="72000" rtlCol="0" anchor="ctr" anchorCtr="0">
            <a:noAutofit/>
          </a:bodyPr>
          <a:lstStyle>
            <a:lvl1pPr marL="0" indent="0" algn="l" eaLnBrk="1" hangingPunct="1">
              <a:lnSpc>
                <a:spcPct val="100000"/>
              </a:lnSpc>
              <a:spcBef>
                <a:spcPts val="0"/>
              </a:spcBef>
              <a:buNone/>
              <a:defRPr kumimoji="1" sz="2800" b="1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algn="ctr" fontAlgn="auto">
              <a:spcAft>
                <a:spcPts val="0"/>
              </a:spcAft>
            </a:pPr>
            <a:r>
              <a:rPr lang="ja-JP" altLang="en-US" sz="1400" kern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別紙３</a:t>
            </a:r>
            <a:endParaRPr lang="en-US" altLang="ja-JP" sz="1400" kern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AEB614C-0928-6C33-8463-394E1AB279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0</a:t>
            </a:fld>
            <a:endParaRPr lang="ja-JP" altLang="en-US" dirty="0"/>
          </a:p>
        </p:txBody>
      </p:sp>
      <p:sp>
        <p:nvSpPr>
          <p:cNvPr id="5" name="テキスト プレースホルダ 9">
            <a:extLst>
              <a:ext uri="{FF2B5EF4-FFF2-40B4-BE49-F238E27FC236}">
                <a16:creationId xmlns:a16="http://schemas.microsoft.com/office/drawing/2014/main" id="{D8A607E1-8C02-537A-8761-13A567180F35}"/>
              </a:ext>
            </a:extLst>
          </p:cNvPr>
          <p:cNvSpPr txBox="1">
            <a:spLocks/>
          </p:cNvSpPr>
          <p:nvPr/>
        </p:nvSpPr>
        <p:spPr bwMode="gray">
          <a:xfrm>
            <a:off x="4881143" y="6278882"/>
            <a:ext cx="3256383" cy="489296"/>
          </a:xfrm>
          <a:prstGeom prst="rect">
            <a:avLst/>
          </a:prstGeom>
          <a:noFill/>
        </p:spPr>
        <p:txBody>
          <a:bodyPr vert="horz" wrap="none" lIns="72000" tIns="72000" rIns="73152" bIns="72000" rtlCol="0" anchor="ctr" anchorCtr="0">
            <a:noAutofit/>
          </a:bodyPr>
          <a:lstStyle>
            <a:lvl1pPr marL="0" indent="0" algn="l" eaLnBrk="1" hangingPunct="1">
              <a:lnSpc>
                <a:spcPct val="100000"/>
              </a:lnSpc>
              <a:spcBef>
                <a:spcPts val="0"/>
              </a:spcBef>
              <a:buNone/>
              <a:defRPr kumimoji="1" sz="2800" b="1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algn="ctr" fontAlgn="auto">
              <a:spcAft>
                <a:spcPts val="0"/>
              </a:spcAft>
            </a:pPr>
            <a:r>
              <a:rPr lang="en-US" altLang="ja-JP" sz="1800" kern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800" kern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ページ番号を付すこと</a:t>
            </a:r>
            <a:endParaRPr lang="en-US" altLang="ja-JP" sz="1800" kern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50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2847" y="16622"/>
            <a:ext cx="9072000" cy="731522"/>
          </a:xfrm>
        </p:spPr>
        <p:txBody>
          <a:bodyPr/>
          <a:lstStyle/>
          <a:p>
            <a:pPr algn="ctr"/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実証プロジェクトの内容・目的について具体的にご記入ください。</a:t>
            </a: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（スライドが複数ある場合は、新しいスライドを適宜追加してください。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テキスト プレースホルダー 3"/>
          <p:cNvSpPr txBox="1">
            <a:spLocks/>
          </p:cNvSpPr>
          <p:nvPr/>
        </p:nvSpPr>
        <p:spPr>
          <a:xfrm>
            <a:off x="196427" y="830515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実証プロジェクトの内容・目的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723011C-7197-691A-644F-5761CDB45D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EB1B23-9AF8-425B-BAD7-B9FA00F18833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450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5"/>
          <p:cNvSpPr txBox="1">
            <a:spLocks/>
          </p:cNvSpPr>
          <p:nvPr/>
        </p:nvSpPr>
        <p:spPr bwMode="gray">
          <a:xfrm>
            <a:off x="374900" y="-2"/>
            <a:ext cx="9072000" cy="73152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1000863" rtl="0" eaLnBrk="1" latinLnBrk="0" hangingPunct="1">
              <a:spcBef>
                <a:spcPct val="0"/>
              </a:spcBef>
              <a:buNone/>
              <a:defRPr kumimoji="1" sz="202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実証プロジェクトの実施スケジュールについて具体的にご記入ください。</a:t>
            </a: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（スライドが複数ある場合は、新しいスライドを適宜追加してください。</a:t>
            </a:r>
          </a:p>
        </p:txBody>
      </p:sp>
      <p:sp>
        <p:nvSpPr>
          <p:cNvPr id="7" name="テキスト プレースホルダー 3"/>
          <p:cNvSpPr txBox="1">
            <a:spLocks/>
          </p:cNvSpPr>
          <p:nvPr/>
        </p:nvSpPr>
        <p:spPr>
          <a:xfrm>
            <a:off x="218480" y="813891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実証プロジェクトのスケジュール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0CF160A-F6C0-7825-795C-B3EF00DEBC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EB1B23-9AF8-425B-BAD7-B9FA00F18833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130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5"/>
          <p:cNvSpPr txBox="1">
            <a:spLocks/>
          </p:cNvSpPr>
          <p:nvPr/>
        </p:nvSpPr>
        <p:spPr bwMode="gray">
          <a:xfrm>
            <a:off x="352847" y="16626"/>
            <a:ext cx="9072000" cy="73152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1000863" rtl="0" eaLnBrk="1" latinLnBrk="0" hangingPunct="1">
              <a:spcBef>
                <a:spcPct val="0"/>
              </a:spcBef>
              <a:buNone/>
              <a:defRPr kumimoji="1" sz="202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その他、実証プロジェクトの紹介資料や事業計画書などありましたら、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本スライド以降に追加してください。</a:t>
            </a:r>
          </a:p>
        </p:txBody>
      </p:sp>
      <p:sp>
        <p:nvSpPr>
          <p:cNvPr id="8" name="テキスト プレースホルダー 3"/>
          <p:cNvSpPr txBox="1">
            <a:spLocks/>
          </p:cNvSpPr>
          <p:nvPr/>
        </p:nvSpPr>
        <p:spPr>
          <a:xfrm>
            <a:off x="196427" y="830519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その他補足資料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4756C9E-A0D5-5486-7C97-2A15B5649B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EB1B23-9AF8-425B-BAD7-B9FA00F18833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8000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3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1.xml><?xml version="1.0" encoding="utf-8"?>
<a:theme xmlns:a="http://schemas.openxmlformats.org/drawingml/2006/main" name="4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2.xml><?xml version="1.0" encoding="utf-8"?>
<a:theme xmlns:a="http://schemas.openxmlformats.org/drawingml/2006/main" name="5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wrap="square" lIns="36000" tIns="36000" rIns="36000" bIns="36000" rtlCol="0" anchor="ctr"/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3.xml><?xml version="1.0" encoding="utf-8"?>
<a:theme xmlns:a="http://schemas.openxmlformats.org/drawingml/2006/main" name="6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4.xml><?xml version="1.0" encoding="utf-8"?>
<a:theme xmlns:a="http://schemas.openxmlformats.org/drawingml/2006/main" name="DT Proposal Template_J_20181205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ohmatsu Proposal Template_J_20160105_補足版（本文あり）">
  <a:themeElements>
    <a:clrScheme name="ユーザー定義 1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rtlCol="0" anchor="ctr"/>
      <a:lstStyle>
        <a:defPPr algn="ctr">
          <a:defRPr kumimoji="1"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kumimoji="1"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1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3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4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9.xml><?xml version="1.0" encoding="utf-8"?>
<a:theme xmlns:a="http://schemas.openxmlformats.org/drawingml/2006/main" name="1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和文テンプレート_jan2012</Template>
  <TotalTime>0</TotalTime>
  <Words>114</Words>
  <Application>Microsoft Office PowerPoint</Application>
  <PresentationFormat>A4 210 x 297 mm</PresentationFormat>
  <Paragraphs>17</Paragraphs>
  <Slides>4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14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25" baseType="lpstr">
      <vt:lpstr>BIZ UDゴシック</vt:lpstr>
      <vt:lpstr>Meiryo UI</vt:lpstr>
      <vt:lpstr>Arial</vt:lpstr>
      <vt:lpstr>Verdana</vt:lpstr>
      <vt:lpstr>Wingdings</vt:lpstr>
      <vt:lpstr>Tohmatsu Proposal Template_J_20160105</vt:lpstr>
      <vt:lpstr>Tohmatsu Proposal Template_J_20160105_補足版（本文あり）</vt:lpstr>
      <vt:lpstr>1_Tohmatsu Proposal Template_J_20160105</vt:lpstr>
      <vt:lpstr>2_Tohmatsu Proposal Template_J_20160105</vt:lpstr>
      <vt:lpstr>3_Tohmatsu Proposal Template_J_20160105</vt:lpstr>
      <vt:lpstr>4_Tohmatsu Proposal Template_J_20160105</vt:lpstr>
      <vt:lpstr>5_Tohmatsu Proposal Template_J_20160105</vt:lpstr>
      <vt:lpstr>DT Proposal Template_J_20161001</vt:lpstr>
      <vt:lpstr>1_DT Proposal Template_J_20161001</vt:lpstr>
      <vt:lpstr>3_DT Proposal Template_J_20161001</vt:lpstr>
      <vt:lpstr>4_DT Proposal Template_J_20161001</vt:lpstr>
      <vt:lpstr>5_DT Proposal Template_J_20161001</vt:lpstr>
      <vt:lpstr>6_DT Proposal Template_J_20161001</vt:lpstr>
      <vt:lpstr>DT Proposal Template_J_20181205</vt:lpstr>
      <vt:lpstr>think-cell Slide</vt:lpstr>
      <vt:lpstr>think-cell スライド</vt:lpstr>
      <vt:lpstr>PowerPoint プレゼンテーション</vt:lpstr>
      <vt:lpstr>実証プロジェクトの内容・目的について具体的にご記入ください。 （スライドが複数ある場合は、新しいスライドを適宜追加してください。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2025-04-11T08:14:56Z</dcterms:created>
  <dcterms:modified xsi:type="dcterms:W3CDTF">2025-04-11T08:15:00Z</dcterms:modified>
</cp:coreProperties>
</file>